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5" r:id="rId3"/>
    <p:sldId id="257" r:id="rId4"/>
    <p:sldId id="264" r:id="rId5"/>
    <p:sldId id="259" r:id="rId6"/>
    <p:sldId id="260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osiergirlz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Droids Robotics and Hoosier </a:t>
            </a:r>
            <a:r>
              <a:rPr lang="en-US" dirty="0" err="1" smtClean="0">
                <a:solidFill>
                  <a:schemeClr val="tx1"/>
                </a:solidFill>
              </a:rPr>
              <a:t>Girlz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38" y="2453564"/>
            <a:ext cx="7810967" cy="1088237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Stall Detection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ADVANCED EV3 PROGRAMMING LESSON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 descr="EV3Lessons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EV3Lessons.com (last edit 4/9/2015)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/>
              <a:t>This tutorial was created by Sanjay Seshan and Arvind Seshan from Droids Robotics.</a:t>
            </a:r>
          </a:p>
          <a:p>
            <a:r>
              <a:rPr lang="en-US" dirty="0" smtClean="0"/>
              <a:t>The Code was created by both Hoosier </a:t>
            </a:r>
            <a:r>
              <a:rPr lang="en-US" dirty="0" err="1" smtClean="0"/>
              <a:t>Girlz</a:t>
            </a:r>
            <a:r>
              <a:rPr lang="en-US" dirty="0" smtClean="0"/>
              <a:t> and Droids Robotics.</a:t>
            </a:r>
          </a:p>
          <a:p>
            <a:pPr lvl="1"/>
            <a:r>
              <a:rPr lang="en-US" dirty="0" smtClean="0"/>
              <a:t>Step 1 and 2a by </a:t>
            </a:r>
            <a:r>
              <a:rPr lang="en-US" dirty="0" smtClean="0">
                <a:hlinkClick r:id="rId2"/>
              </a:rPr>
              <a:t>www.fllhoosiergirlz.com</a:t>
            </a:r>
            <a:endParaRPr lang="en-US" dirty="0" smtClean="0"/>
          </a:p>
          <a:p>
            <a:pPr lvl="1"/>
            <a:r>
              <a:rPr lang="en-US" dirty="0" smtClean="0"/>
              <a:t>Step 2a and 2b by </a:t>
            </a:r>
            <a:r>
              <a:rPr lang="en-US" dirty="0" smtClean="0">
                <a:hlinkClick r:id="rId3"/>
              </a:rPr>
              <a:t>www.droidsrobotics.org</a:t>
            </a:r>
            <a:endParaRPr lang="en-US" dirty="0" smtClean="0"/>
          </a:p>
          <a:p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1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60" y="576137"/>
            <a:ext cx="8351811" cy="824926"/>
          </a:xfrm>
          <a:noFill/>
        </p:spPr>
        <p:txBody>
          <a:bodyPr/>
          <a:lstStyle/>
          <a:p>
            <a:r>
              <a:rPr lang="en-US" sz="3600" dirty="0" smtClean="0">
                <a:latin typeface="+mn-lt"/>
              </a:rPr>
              <a:t>Lesson Objectives</a:t>
            </a:r>
            <a:endParaRPr lang="en-US" sz="36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 what stall detection is and why it is useful</a:t>
            </a: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 how stall detection can help your robot recover from failures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Learn how to move on the next block when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robot is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stalled</a:t>
            </a:r>
          </a:p>
          <a:p>
            <a:pPr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Prerequisites: Math Blocks, Data Wires, Logic Blocks, Loops, Move Block Lesson</a:t>
            </a:r>
          </a:p>
        </p:txBody>
      </p:sp>
    </p:spTree>
    <p:extLst>
      <p:ext uri="{BB962C8B-B14F-4D97-AF65-F5344CB8AC3E}">
        <p14:creationId xmlns:p14="http://schemas.microsoft.com/office/powerpoint/2010/main" val="3867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What is Stall Detection and Why Use </a:t>
            </a: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t?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269430" cy="43034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Stall detection is a program </a:t>
            </a:r>
            <a:r>
              <a:rPr lang="en-US" dirty="0"/>
              <a:t>that stops your motor when the motor </a:t>
            </a:r>
            <a:r>
              <a:rPr lang="en-US" dirty="0" smtClean="0"/>
              <a:t>gets stuck</a:t>
            </a:r>
          </a:p>
          <a:p>
            <a:r>
              <a:rPr lang="en-US" dirty="0" smtClean="0"/>
              <a:t>If you are an FLL team, you usually have to grab your robot and get a touch penalty if your robot stalls</a:t>
            </a:r>
          </a:p>
          <a:p>
            <a:r>
              <a:rPr lang="en-US" dirty="0"/>
              <a:t>W</a:t>
            </a:r>
            <a:r>
              <a:rPr lang="en-US" dirty="0" smtClean="0"/>
              <a:t>hen you use stall detection techniques, your robot will move on to the next program block</a:t>
            </a:r>
          </a:p>
          <a:p>
            <a:r>
              <a:rPr lang="en-US" dirty="0" smtClean="0"/>
              <a:t>In the video, the robot needs to move the arm down before it says “Good job”.  However, if the motor stalls, it will never say “Good job.”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Video to learn </a:t>
            </a:r>
          </a:p>
          <a:p>
            <a:pPr algn="ctr"/>
            <a:r>
              <a:rPr lang="en-US" b="1" dirty="0" smtClean="0"/>
              <a:t>about Stall Detection</a:t>
            </a:r>
            <a:endParaRPr lang="en-US" b="1" dirty="0"/>
          </a:p>
        </p:txBody>
      </p:sp>
      <p:pic>
        <p:nvPicPr>
          <p:cNvPr id="6" name="st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3593" y="2362630"/>
            <a:ext cx="4304657" cy="27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60" y="576137"/>
            <a:ext cx="8351811" cy="824926"/>
          </a:xfrm>
          <a:noFill/>
        </p:spPr>
        <p:txBody>
          <a:bodyPr/>
          <a:lstStyle/>
          <a:p>
            <a:r>
              <a:rPr lang="en-US" sz="3600" dirty="0" smtClean="0">
                <a:latin typeface="+mn-lt"/>
              </a:rPr>
              <a:t>Move Degrees vs. Move Seconds</a:t>
            </a:r>
            <a:endParaRPr lang="en-US" sz="36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our lesson on Move Blocks (Intermediate tab), we said that if you use Move Degrees, your motor may get stuck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told you that Move Seconds helps avoid stalls, but is not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accurate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these the only choices?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you use Move Degrees and prevent stalls?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show you how in this lesson</a:t>
            </a:r>
          </a:p>
          <a:p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Requirements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 this lesson, you will need an arm connected to a motor</a:t>
            </a:r>
          </a:p>
          <a:p>
            <a:r>
              <a:rPr lang="en-US" dirty="0" smtClean="0"/>
              <a:t>We have set our code to use a medium motor connected to motor A – this can be changed to suit your team’s needs</a:t>
            </a:r>
          </a:p>
          <a:p>
            <a:r>
              <a:rPr lang="en-US" dirty="0" smtClean="0"/>
              <a:t>Follow along using the EV3 Code provided. Start with Step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1: Move Until Stall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pic>
        <p:nvPicPr>
          <p:cNvPr id="7" name="Picture 6" descr="Screen Shot 2014-10-29 at 6.2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03"/>
            <a:ext cx="9144000" cy="31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39" y="340445"/>
            <a:ext cx="8544012" cy="1126087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Step 2a: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pic>
        <p:nvPicPr>
          <p:cNvPr id="7" name="Picture 6" descr="Screen Shot 2014-10-29 at 6.2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79"/>
            <a:ext cx="9144000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83" y="18855"/>
            <a:ext cx="8525167" cy="1912257"/>
          </a:xfrm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2b: Alternate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  <p:pic>
        <p:nvPicPr>
          <p:cNvPr id="7" name="Picture 6" descr="Screen Shot 2014-10-29 at 6.30.1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200"/>
            <a:ext cx="9144000" cy="366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208" y="4823343"/>
            <a:ext cx="13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blocks are just for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a stall?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Ans. When you motor gets stuck and the program never moves on to the next block.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Why is stall detection useful?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Ans. When the robot stalls, it gives up on that block of code </a:t>
            </a:r>
            <a:r>
              <a:rPr lang="en-US" smtClean="0"/>
              <a:t>and moves on </a:t>
            </a:r>
            <a:r>
              <a:rPr lang="en-US" dirty="0" smtClean="0"/>
              <a:t>to the next block of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4/9/2015)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4528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2814</TotalTime>
  <Words>501</Words>
  <Application>Microsoft Macintosh PowerPoint</Application>
  <PresentationFormat>On-screen Show (4:3)</PresentationFormat>
  <Paragraphs>50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Spectrum</vt:lpstr>
      <vt:lpstr>Stall Detection</vt:lpstr>
      <vt:lpstr>Lesson Objectives</vt:lpstr>
      <vt:lpstr>What is Stall Detection and Why Use It? </vt:lpstr>
      <vt:lpstr>Move Degrees vs. Move Seconds</vt:lpstr>
      <vt:lpstr>Requirements</vt:lpstr>
      <vt:lpstr>Step 1: Move Until Stall</vt:lpstr>
      <vt:lpstr>Step 2a: Move Degrees + Stall Detection</vt:lpstr>
      <vt:lpstr>Step 2b: Alternate Move Degrees + Stall Detection</vt:lpstr>
      <vt:lpstr>Discussion Guide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 Detection</dc:title>
  <cp:lastModifiedBy>Sanjay Seshan</cp:lastModifiedBy>
  <cp:revision>8</cp:revision>
  <dcterms:created xsi:type="dcterms:W3CDTF">2014-10-28T21:59:38Z</dcterms:created>
  <dcterms:modified xsi:type="dcterms:W3CDTF">2015-04-09T21:10:55Z</dcterms:modified>
</cp:coreProperties>
</file>