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4" ContentType="video/mp4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</p:sldMasterIdLst>
  <p:notesMasterIdLst>
    <p:notesMasterId r:id="rId15"/>
  </p:notesMasterIdLst>
  <p:handoutMasterIdLst>
    <p:handoutMasterId r:id="rId16"/>
  </p:handoutMasterIdLst>
  <p:sldIdLst>
    <p:sldId id="299" r:id="rId2"/>
    <p:sldId id="289" r:id="rId3"/>
    <p:sldId id="290" r:id="rId4"/>
    <p:sldId id="293" r:id="rId5"/>
    <p:sldId id="294" r:id="rId6"/>
    <p:sldId id="283" r:id="rId7"/>
    <p:sldId id="285" r:id="rId8"/>
    <p:sldId id="297" r:id="rId9"/>
    <p:sldId id="298" r:id="rId10"/>
    <p:sldId id="286" r:id="rId11"/>
    <p:sldId id="292" r:id="rId12"/>
    <p:sldId id="296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0" autoAdjust="0"/>
    <p:restoredTop sz="94613"/>
  </p:normalViewPr>
  <p:slideViewPr>
    <p:cSldViewPr snapToGrid="0" snapToObjects="1">
      <p:cViewPr varScale="1">
        <p:scale>
          <a:sx n="115" d="100"/>
          <a:sy n="115" d="100"/>
        </p:scale>
        <p:origin x="70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54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90179-3DA1-4D60-943A-F6ADCEA8F800}" type="datetime1">
              <a:rPr lang="en-US" smtClean="0"/>
              <a:t>11/15/15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11/12/2015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-1"/>
            <a:ext cx="9144000" cy="19202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0" y="1920240"/>
            <a:ext cx="9144000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55890"/>
            <a:ext cx="8229600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ctr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75497"/>
            <a:ext cx="8229600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329321" y="365291"/>
            <a:ext cx="5046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ADVANCED EV3 PROGRAMMING LESSON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5" name="Picture 14" descr="EV3Lessons.c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917" y="473502"/>
            <a:ext cx="2940317" cy="10921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57200" y="4012165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4948514"/>
            <a:ext cx="1265237" cy="1210410"/>
          </a:xfrm>
          <a:prstGeom prst="rect">
            <a:avLst/>
          </a:prstGeom>
        </p:spPr>
      </p:pic>
      <p:sp>
        <p:nvSpPr>
          <p:cNvPr id="18" name="Subtitle 3"/>
          <p:cNvSpPr txBox="1">
            <a:spLocks/>
          </p:cNvSpPr>
          <p:nvPr/>
        </p:nvSpPr>
        <p:spPr>
          <a:xfrm>
            <a:off x="1549400" y="5829838"/>
            <a:ext cx="3749229" cy="484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By Droids Robotics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713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7CC9-6138-4D4E-9F7C-3F15176BA057}" type="datetime1">
              <a:rPr lang="en-US" smtClean="0"/>
              <a:t>11/15/15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11/12/2015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5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0" y="5075171"/>
            <a:ext cx="9143999" cy="17828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4937760"/>
            <a:ext cx="9144000" cy="137411"/>
            <a:chOff x="284163" y="1577847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9B3F-E4D0-49ED-8910-4CB6F106B307}" type="datetime1">
              <a:rPr lang="en-US" smtClean="0"/>
              <a:t>11/15/15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11/12/2015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789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8" name="Rectangle 1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B6ED-AB59-4AF6-AD1F-D95FB42694FA}" type="datetime1">
              <a:rPr lang="en-US" smtClean="0"/>
              <a:t>11/15/15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4163" y="1577847"/>
            <a:ext cx="1600200" cy="1374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1885174" y="1577847"/>
            <a:ext cx="2743200" cy="1374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4626864" y="1577847"/>
            <a:ext cx="4233672" cy="1374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3980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21" name="Rectangle 20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A36F-9DA7-4CBB-9D2C-58FECB03C75F}" type="datetime1">
              <a:rPr lang="en-US" smtClean="0"/>
              <a:t>11/15/15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11/12/2015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60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7" name="Rectangle 16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13B7-270F-4359-99BB-A551D27883AF}" type="datetime1">
              <a:rPr lang="en-US" smtClean="0"/>
              <a:t>11/15/15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11/12/2015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36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4" name="Rectangle 13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FB97-1C39-47D6-A6E9-6CA2C05895EB}" type="datetime1">
              <a:rPr lang="en-US" smtClean="0"/>
              <a:t>11/15/15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11/12/2015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50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 rot="5400000">
            <a:off x="5257800" y="2965449"/>
            <a:ext cx="6858000" cy="9144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9924" y="6437032"/>
            <a:ext cx="2133600" cy="365125"/>
          </a:xfrm>
        </p:spPr>
        <p:txBody>
          <a:bodyPr/>
          <a:lstStyle/>
          <a:p>
            <a:fld id="{E48C1F2A-0FA3-428E-B966-AB5AF7A6896E}" type="datetime1">
              <a:rPr lang="en-US" smtClean="0"/>
              <a:t>11/15/15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11/12/2015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7031" y="6439714"/>
            <a:ext cx="630621" cy="359760"/>
          </a:xfrm>
        </p:spPr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 rot="5400000">
            <a:off x="4753323" y="3358675"/>
            <a:ext cx="6861177" cy="137475"/>
            <a:chOff x="284163" y="1577847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065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9B3F-E4D0-49ED-8910-4CB6F106B307}" type="datetime1">
              <a:rPr lang="en-US" smtClean="0"/>
              <a:t>11/15/15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11/12/2015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9698" y="1554163"/>
            <a:ext cx="8737927" cy="4741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2996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163" y="1818870"/>
            <a:ext cx="8574087" cy="4307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84041" y="6434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B0B9B3F-E4D0-49ED-8910-4CB6F106B307}" type="datetime1">
              <a:rPr lang="en-US" smtClean="0"/>
              <a:t>11/15/15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© 2015 EV3Lessons.com, Last edit 11/12/2015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887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915" y="6439714"/>
            <a:ext cx="630621" cy="3597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0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</p:sldLayoutIdLst>
  <p:timing>
    <p:tnLst>
      <p:par>
        <p:cTn id="1" dur="indefinite" restart="never" nodeType="tmRoot"/>
      </p:par>
    </p:tnLst>
  </p:timing>
  <p:hf hdr="0" dt="0"/>
  <p:txStyles>
    <p:titleStyle>
      <a:lvl1pPr marL="231775" indent="3175" algn="l" defTabSz="914400" rtl="0" eaLnBrk="1" latinLnBrk="0" hangingPunct="1">
        <a:spcBef>
          <a:spcPct val="0"/>
        </a:spcBef>
        <a:buNone/>
        <a:tabLst/>
        <a:defRPr sz="4200" kern="1200">
          <a:solidFill>
            <a:schemeClr val="bg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esarobotworks@gmail.com" TargetMode="External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4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Ramping Up Speed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11910" y="5809786"/>
            <a:ext cx="36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</a:t>
            </a:r>
            <a:r>
              <a:rPr lang="en-US" smtClean="0"/>
              <a:t>ith Mesa Robot Works FLL #52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057" y="5342443"/>
            <a:ext cx="836675" cy="83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82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11/12/2015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 Solution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5208" y="5885895"/>
            <a:ext cx="4136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Code by Mesa Robles </a:t>
            </a:r>
            <a:r>
              <a:rPr lang="en-US" sz="1200" dirty="0" err="1" smtClean="0"/>
              <a:t>Robotworks</a:t>
            </a:r>
            <a:r>
              <a:rPr lang="en-US" sz="1200" dirty="0" smtClean="0"/>
              <a:t>. Modified by Droids Robotics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253" y="1891493"/>
            <a:ext cx="6183898" cy="384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6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What is ramping up?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Ans. Ramping up is starting slow and getting gradually faster.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Why should you bother?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Ans. Ramping up can reduce sudden jerk in robot movement.</a:t>
            </a:r>
          </a:p>
          <a:p>
            <a:pPr marL="457200" indent="-457200">
              <a:buAutoNum type="arabicPeriod"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11/12/2015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36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r>
              <a:rPr lang="en-US" dirty="0" smtClean="0"/>
              <a:t>Think about what else you might be able to use a timer block for.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11/12/2015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34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This tutorial was created by Mesa Robles Robotworks (</a:t>
            </a:r>
            <a:r>
              <a:rPr lang="en-US" smtClean="0">
                <a:hlinkClick r:id="rId3"/>
              </a:rPr>
              <a:t>mesarobotworks@gmail.com</a:t>
            </a:r>
            <a:r>
              <a:rPr lang="en-US" smtClean="0"/>
              <a:t>)</a:t>
            </a:r>
          </a:p>
          <a:p>
            <a:pPr lvl="1"/>
            <a:r>
              <a:rPr lang="en-US" smtClean="0"/>
              <a:t>Droids Robotics added content to complement the original lesson (team@droidsrobotics.org)</a:t>
            </a:r>
          </a:p>
          <a:p>
            <a:pPr lvl="1"/>
            <a:r>
              <a:rPr lang="en-US" smtClean="0"/>
              <a:t>More lessons at www.ev3lessons.com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11/12/2015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Credits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487" y="431284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Learn what ramp up means</a:t>
            </a:r>
          </a:p>
          <a:p>
            <a:r>
              <a:rPr lang="en-US" smtClean="0"/>
              <a:t>Learn how and when to use ramp up</a:t>
            </a:r>
          </a:p>
          <a:p>
            <a:r>
              <a:rPr lang="en-US" smtClean="0"/>
              <a:t>Learn how to use the Timer Block</a:t>
            </a:r>
          </a:p>
          <a:p>
            <a:endParaRPr lang="en-US" smtClean="0"/>
          </a:p>
          <a:p>
            <a:r>
              <a:rPr lang="en-US" smtClean="0"/>
              <a:t>Prerequisites: Data Wires, My Blocks with Inputs &amp; Outputs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11/12/2015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EV3Lessons.com, Last edit 11/12/2015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Ramp Up</a:t>
            </a:r>
            <a:endParaRPr lang="en-US" dirty="0"/>
          </a:p>
        </p:txBody>
      </p:sp>
      <p:pic>
        <p:nvPicPr>
          <p:cNvPr id="5" name="rampu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66924" y="2220008"/>
            <a:ext cx="3926771" cy="25165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4163" y="186528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Ramping up speed is very helpful when running </a:t>
            </a:r>
            <a:r>
              <a:rPr lang="en-US" sz="2400" dirty="0" smtClean="0"/>
              <a:t>fast-paced programs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Usually, if the robot starts up with high speed, then there would be a small jolt in the beginning. The jolt may change the position of the robot.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With the ramp up, it would start up slowly and increase speed over </a:t>
            </a:r>
            <a:r>
              <a:rPr lang="en-US" sz="2400" dirty="0" smtClean="0"/>
              <a:t>time</a:t>
            </a:r>
            <a:r>
              <a:rPr lang="en-US" sz="2400" dirty="0"/>
              <a:t> </a:t>
            </a:r>
            <a:r>
              <a:rPr lang="en-US" sz="2400" dirty="0" smtClean="0"/>
              <a:t>(see video on the right)</a:t>
            </a:r>
          </a:p>
        </p:txBody>
      </p:sp>
    </p:spTree>
    <p:extLst>
      <p:ext uri="{BB962C8B-B14F-4D97-AF65-F5344CB8AC3E}">
        <p14:creationId xmlns:p14="http://schemas.microsoft.com/office/powerpoint/2010/main" val="128798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616" y="2164080"/>
            <a:ext cx="6493578" cy="39925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timer block is used to count time</a:t>
            </a:r>
          </a:p>
          <a:p>
            <a:r>
              <a:rPr lang="en-US" dirty="0" smtClean="0"/>
              <a:t>It is found in the Yellow (sensor tab) in the EV3 Software.</a:t>
            </a:r>
          </a:p>
          <a:p>
            <a:r>
              <a:rPr lang="en-US" dirty="0" smtClean="0"/>
              <a:t>Multiple timers are available </a:t>
            </a:r>
            <a:r>
              <a:rPr lang="en-US" dirty="0"/>
              <a:t>(up to 8 timers)</a:t>
            </a:r>
            <a:endParaRPr lang="en-US" dirty="0" smtClean="0"/>
          </a:p>
          <a:p>
            <a:r>
              <a:rPr lang="en-US" dirty="0" smtClean="0"/>
              <a:t>You can use the block to reset a specific timer back to 0 seconds</a:t>
            </a:r>
          </a:p>
          <a:p>
            <a:r>
              <a:rPr lang="en-US" dirty="0" smtClean="0"/>
              <a:t>You can use the block to output the time since reset…</a:t>
            </a:r>
          </a:p>
          <a:p>
            <a:r>
              <a:rPr lang="en-US" dirty="0" smtClean="0"/>
              <a:t>If you are an FLL team, you can use timers to track time or for the ramp up code in this lesson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11/12/2015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Tool: Timer Block</a:t>
            </a:r>
            <a:endParaRPr lang="en-US" dirty="0"/>
          </a:p>
        </p:txBody>
      </p:sp>
      <p:pic>
        <p:nvPicPr>
          <p:cNvPr id="6" name="Picture 5" descr="Screen Shot 2015-03-28 at 5.54.49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9" t="30328" r="52241" b="39469"/>
          <a:stretch/>
        </p:blipFill>
        <p:spPr>
          <a:xfrm>
            <a:off x="7689080" y="4439841"/>
            <a:ext cx="1169169" cy="894070"/>
          </a:xfrm>
          <a:prstGeom prst="rect">
            <a:avLst/>
          </a:prstGeom>
        </p:spPr>
      </p:pic>
      <p:pic>
        <p:nvPicPr>
          <p:cNvPr id="7" name="Picture 6" descr="Screen Shot 2015-03-28 at 5.54.49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3" t="30418" r="76081" b="40928"/>
          <a:stretch/>
        </p:blipFill>
        <p:spPr>
          <a:xfrm>
            <a:off x="7689081" y="3460815"/>
            <a:ext cx="932688" cy="908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60093" y="5419765"/>
            <a:ext cx="79338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Timer </a:t>
            </a:r>
            <a:r>
              <a:rPr lang="en-US" sz="1200" dirty="0"/>
              <a:t>#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0" y="5789097"/>
            <a:ext cx="109728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Elapsed time for that timer</a:t>
            </a:r>
            <a:endParaRPr lang="en-US" sz="1200" dirty="0"/>
          </a:p>
        </p:txBody>
      </p:sp>
      <p:cxnSp>
        <p:nvCxnSpPr>
          <p:cNvPr id="11" name="Elbow Connector 10"/>
          <p:cNvCxnSpPr>
            <a:stCxn id="8" idx="3"/>
            <a:endCxn id="6" idx="2"/>
          </p:cNvCxnSpPr>
          <p:nvPr/>
        </p:nvCxnSpPr>
        <p:spPr>
          <a:xfrm flipV="1">
            <a:off x="7753481" y="5333911"/>
            <a:ext cx="520184" cy="224354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9" idx="3"/>
          </p:cNvCxnSpPr>
          <p:nvPr/>
        </p:nvCxnSpPr>
        <p:spPr>
          <a:xfrm flipV="1">
            <a:off x="8412480" y="5322773"/>
            <a:ext cx="69132" cy="697157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6885194" y="3879542"/>
            <a:ext cx="868287" cy="375633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endCxn id="6" idx="1"/>
          </p:cNvCxnSpPr>
          <p:nvPr/>
        </p:nvCxnSpPr>
        <p:spPr>
          <a:xfrm>
            <a:off x="6817482" y="4671693"/>
            <a:ext cx="871598" cy="215183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7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4453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Reset timer</a:t>
            </a:r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. In a loop, read the number of seconds passed and multiply the power by 20.  </a:t>
            </a:r>
          </a:p>
          <a:p>
            <a:pPr marL="0" indent="0">
              <a:buNone/>
            </a:pPr>
            <a:r>
              <a:rPr lang="en-US" dirty="0" smtClean="0"/>
              <a:t>3. Still in the loop, </a:t>
            </a:r>
            <a:r>
              <a:rPr lang="en-US" dirty="0"/>
              <a:t>t</a:t>
            </a:r>
            <a:r>
              <a:rPr lang="en-US" dirty="0" smtClean="0"/>
              <a:t>ake the result of the multiplication and connect it to the move block.</a:t>
            </a:r>
          </a:p>
          <a:p>
            <a:pPr marL="0" indent="0">
              <a:buNone/>
            </a:pPr>
            <a:r>
              <a:rPr lang="en-US" dirty="0" smtClean="0"/>
              <a:t>4. Repeat the Loop for 5 seconds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11/12/2015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 Up in 4 Easy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8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11/12/2015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Base Ramp Up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14925" y="3495877"/>
            <a:ext cx="4879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75208" y="5885895"/>
            <a:ext cx="4136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Code by Mesa Robles </a:t>
            </a:r>
            <a:r>
              <a:rPr lang="en-US" sz="1200" dirty="0" err="1" smtClean="0"/>
              <a:t>Robotworks</a:t>
            </a:r>
            <a:r>
              <a:rPr lang="en-US" sz="1200" dirty="0" smtClean="0"/>
              <a:t>. Modified by Droids Robotics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12" y="2175847"/>
            <a:ext cx="8818368" cy="331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5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11/12/2015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Ramp Up Challenge</a:t>
            </a:r>
            <a:endParaRPr lang="en-US" dirty="0"/>
          </a:p>
        </p:txBody>
      </p:sp>
      <p:pic>
        <p:nvPicPr>
          <p:cNvPr id="8" name="Picture 7" descr="Screen Shot 2015-03-28 at 6.01.22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17" y="2008415"/>
            <a:ext cx="2593325" cy="23804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71674" y="2143561"/>
            <a:ext cx="54373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Step 1: Can you now make a ramp up program that takes 2 inputs (total duration of ramp up and how much you want the motor to ramp up per second)?  Create a My Block.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Step 2: Ramp up your robot, then move until a black line.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858610" y="4580878"/>
            <a:ext cx="0" cy="14914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16784" y="5531537"/>
            <a:ext cx="230820" cy="7583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6784" y="5024761"/>
            <a:ext cx="230820" cy="7583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14982" y="5100596"/>
            <a:ext cx="603604" cy="426128"/>
          </a:xfrm>
          <a:prstGeom prst="round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197962" y="5313660"/>
            <a:ext cx="941033" cy="129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96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3" y="2011651"/>
            <a:ext cx="3568523" cy="134235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1272" y="2133600"/>
            <a:ext cx="4946978" cy="3992563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dirty="0">
                <a:solidFill>
                  <a:srgbClr val="00B0F0"/>
                </a:solidFill>
              </a:rPr>
              <a:t>Highlight all the </a:t>
            </a:r>
            <a:r>
              <a:rPr lang="en-US" dirty="0" smtClean="0">
                <a:solidFill>
                  <a:srgbClr val="00B0F0"/>
                </a:solidFill>
              </a:rPr>
              <a:t>blocks (without stop block) </a:t>
            </a:r>
            <a:r>
              <a:rPr lang="en-US" dirty="0">
                <a:solidFill>
                  <a:srgbClr val="00B0F0"/>
                </a:solidFill>
              </a:rPr>
              <a:t>then go to My Block Builder</a:t>
            </a:r>
          </a:p>
          <a:p>
            <a:pPr marL="457200" indent="-457200">
              <a:buFont typeface="+mj-lt"/>
              <a:buAutoNum type="alphaUcPeriod"/>
            </a:pPr>
            <a:endParaRPr lang="en-US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olidFill>
                  <a:srgbClr val="FF0000"/>
                </a:solidFill>
              </a:rPr>
              <a:t>Add </a:t>
            </a:r>
            <a:r>
              <a:rPr lang="en-US" dirty="0">
                <a:solidFill>
                  <a:srgbClr val="FF0000"/>
                </a:solidFill>
              </a:rPr>
              <a:t>2 inputs: one for </a:t>
            </a:r>
            <a:r>
              <a:rPr lang="en-US" dirty="0" smtClean="0">
                <a:solidFill>
                  <a:srgbClr val="FF0000"/>
                </a:solidFill>
              </a:rPr>
              <a:t>how quickly you want to ramp up </a:t>
            </a:r>
            <a:r>
              <a:rPr lang="en-US" dirty="0">
                <a:solidFill>
                  <a:srgbClr val="FF0000"/>
                </a:solidFill>
              </a:rPr>
              <a:t>and one for and </a:t>
            </a:r>
            <a:r>
              <a:rPr lang="en-US" dirty="0" smtClean="0">
                <a:solidFill>
                  <a:srgbClr val="FF0000"/>
                </a:solidFill>
              </a:rPr>
              <a:t>seconds </a:t>
            </a:r>
          </a:p>
          <a:p>
            <a:pPr marL="0" indent="0">
              <a:buNone/>
            </a:pPr>
            <a:r>
              <a:rPr lang="en-US" dirty="0"/>
              <a:t>Refer to the My Blocks with Inputs &amp; Outputs lesson if you need help setting up the My Block</a:t>
            </a:r>
            <a:endParaRPr lang="en-US" dirty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lphaUcPeriod"/>
            </a:pP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lphaUcPeriod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11/12/2015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the </a:t>
            </a:r>
            <a:r>
              <a:rPr lang="en-US" dirty="0"/>
              <a:t>M</a:t>
            </a:r>
            <a:r>
              <a:rPr lang="en-US" dirty="0" smtClean="0"/>
              <a:t>y Block  </a:t>
            </a:r>
            <a:endParaRPr lang="en-US" dirty="0"/>
          </a:p>
        </p:txBody>
      </p:sp>
      <p:pic>
        <p:nvPicPr>
          <p:cNvPr id="6" name="Picture 5" descr="Screen Shot 2015-03-28 at 6.01.22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3" y="3664876"/>
            <a:ext cx="2850776" cy="26167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099" y="4585820"/>
            <a:ext cx="42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6493" y="2063734"/>
            <a:ext cx="2599765" cy="86248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A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9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11/12/2015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Wire the My Block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5208" y="6185871"/>
            <a:ext cx="4136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Code by Mesa Robles </a:t>
            </a:r>
            <a:r>
              <a:rPr lang="en-US" sz="1200" dirty="0" err="1" smtClean="0"/>
              <a:t>Robotworks</a:t>
            </a:r>
            <a:r>
              <a:rPr lang="en-US" sz="1200" dirty="0" smtClean="0"/>
              <a:t>. Modified by Droids Robotics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6739"/>
          <a:stretch/>
        </p:blipFill>
        <p:spPr>
          <a:xfrm>
            <a:off x="100012" y="1784671"/>
            <a:ext cx="8943975" cy="28680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9529" y="3984358"/>
            <a:ext cx="2294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how </a:t>
            </a:r>
            <a:r>
              <a:rPr lang="en-US" sz="1200" dirty="0" smtClean="0">
                <a:solidFill>
                  <a:srgbClr val="FF0000"/>
                </a:solidFill>
              </a:rPr>
              <a:t>quickly </a:t>
            </a:r>
            <a:r>
              <a:rPr lang="en-US" sz="1200" dirty="0">
                <a:solidFill>
                  <a:srgbClr val="FF0000"/>
                </a:solidFill>
              </a:rPr>
              <a:t>you want to ramp up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909482" y="4652682"/>
            <a:ext cx="1882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Seconds to ramp up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481" y="5022823"/>
            <a:ext cx="7781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Wire the</a:t>
            </a:r>
            <a:r>
              <a:rPr lang="en-US" dirty="0" smtClean="0">
                <a:solidFill>
                  <a:srgbClr val="FF0000"/>
                </a:solidFill>
              </a:rPr>
              <a:t> “How quickly </a:t>
            </a:r>
            <a:r>
              <a:rPr lang="en-US" dirty="0">
                <a:solidFill>
                  <a:srgbClr val="FF0000"/>
                </a:solidFill>
              </a:rPr>
              <a:t>you want to ramp </a:t>
            </a:r>
            <a:r>
              <a:rPr lang="en-US" dirty="0" smtClean="0">
                <a:solidFill>
                  <a:srgbClr val="FF0000"/>
                </a:solidFill>
              </a:rPr>
              <a:t>up”</a:t>
            </a:r>
            <a:r>
              <a:rPr lang="en-US" dirty="0" smtClean="0"/>
              <a:t> input to the Math Block and the </a:t>
            </a:r>
            <a:r>
              <a:rPr lang="en-US" dirty="0">
                <a:solidFill>
                  <a:srgbClr val="00B050"/>
                </a:solidFill>
              </a:rPr>
              <a:t>Seconds </a:t>
            </a:r>
            <a:r>
              <a:rPr lang="en-US" dirty="0" smtClean="0"/>
              <a:t>input to the Move Steering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34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ced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dvanced" id="{90896108-50DE-FE4A-B182-456CF756ABD8}" vid="{7A7CEA50-AD81-7D48-98DE-F95E5886FB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advanced</Template>
  <TotalTime>3546</TotalTime>
  <Words>602</Words>
  <Application>Microsoft Macintosh PowerPoint</Application>
  <PresentationFormat>On-screen Show (4:3)</PresentationFormat>
  <Paragraphs>85</Paragraphs>
  <Slides>13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Helvetica Neue</vt:lpstr>
      <vt:lpstr>Wingdings</vt:lpstr>
      <vt:lpstr>Arial</vt:lpstr>
      <vt:lpstr>advanced</vt:lpstr>
      <vt:lpstr>Ramping Up Speed</vt:lpstr>
      <vt:lpstr>Lesson Objectives</vt:lpstr>
      <vt:lpstr>Why Ramp Up</vt:lpstr>
      <vt:lpstr>New Tool: Timer Block</vt:lpstr>
      <vt:lpstr>Ramp Up in 4 Easy Steps</vt:lpstr>
      <vt:lpstr>Base Ramp Up</vt:lpstr>
      <vt:lpstr>Ramp Up Challenge</vt:lpstr>
      <vt:lpstr>Making the My Block  </vt:lpstr>
      <vt:lpstr>Wire the My Block</vt:lpstr>
      <vt:lpstr>Challenge Solution</vt:lpstr>
      <vt:lpstr>Discussion Guide</vt:lpstr>
      <vt:lpstr>Next Steps</vt:lpstr>
      <vt:lpstr>Credits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Ramping Up Speed</dc:title>
  <dc:creator>Sanjay Seshan</dc:creator>
  <cp:lastModifiedBy>Srinivasan Seshan</cp:lastModifiedBy>
  <cp:revision>49</cp:revision>
  <dcterms:created xsi:type="dcterms:W3CDTF">2014-10-28T21:59:38Z</dcterms:created>
  <dcterms:modified xsi:type="dcterms:W3CDTF">2015-11-15T18:03:13Z</dcterms:modified>
</cp:coreProperties>
</file>