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MOV" ContentType="video/quicktime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7"/>
    <p:restoredTop sz="94613"/>
  </p:normalViewPr>
  <p:slideViewPr>
    <p:cSldViewPr snapToGrid="0" snapToObjects="1">
      <p:cViewPr varScale="1">
        <p:scale>
          <a:sx n="122" d="100"/>
          <a:sy n="122" d="100"/>
        </p:scale>
        <p:origin x="7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7EA59-E27E-0E4D-87E9-17CED043E5AD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E6984-DE63-E54B-B439-498A23881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38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90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1FD5-CF82-974D-8740-311E9D4874A4}" type="datetime1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2015, EV3Lessons.com,  Last edit 11/17/2015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9495-49EF-4840-A80F-5785FBBFF8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-1"/>
            <a:ext cx="9144000" cy="192024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0" y="1920240"/>
            <a:ext cx="9144000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55890"/>
            <a:ext cx="8229600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ct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0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75497"/>
            <a:ext cx="8229600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329321" y="365291"/>
            <a:ext cx="5046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ADVANCED EV3 PROGRAMMING LESSON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5" name="Picture 14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917" y="473502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457200" y="4012165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3" y="4948514"/>
            <a:ext cx="1265237" cy="1210410"/>
          </a:xfrm>
          <a:prstGeom prst="rect">
            <a:avLst/>
          </a:prstGeom>
        </p:spPr>
      </p:pic>
      <p:sp>
        <p:nvSpPr>
          <p:cNvPr id="18" name="Subtitle 3"/>
          <p:cNvSpPr txBox="1">
            <a:spLocks/>
          </p:cNvSpPr>
          <p:nvPr/>
        </p:nvSpPr>
        <p:spPr>
          <a:xfrm>
            <a:off x="1549400" y="5829838"/>
            <a:ext cx="3749229" cy="484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By Droids Robotics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630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53D6-DDB3-5740-8224-ED4D2E2CCB83}" type="datetime1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2015, EV3Lessons.com,  Last edit 11/17/2015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9495-49EF-4840-A80F-5785FBBFF8D9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87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0" y="5075171"/>
            <a:ext cx="9143999" cy="17828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0" y="4937760"/>
            <a:ext cx="9144000" cy="137411"/>
            <a:chOff x="284163" y="1577847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C4E1-5F23-FD43-8B46-09FEB992410F}" type="datetime1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2015, EV3Lessons.com,  Last edit 11/17/2015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4B9495-49EF-4840-A80F-5785FBBFF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94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8" name="Rectangle 1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47B7-6B79-3F4C-8FD7-02DA74025736}" type="datetime1">
              <a:rPr lang="en-US" smtClean="0"/>
              <a:t>11/17/15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9495-49EF-4840-A80F-5785FBBFF8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4163" y="1577847"/>
            <a:ext cx="1600200" cy="13741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1885174" y="1577847"/>
            <a:ext cx="2743200" cy="1374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4626864" y="1577847"/>
            <a:ext cx="4233672" cy="1374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879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21" name="Rectangle 20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983CC-DF65-2C45-BC75-66B0872BC86B}" type="datetime1">
              <a:rPr lang="en-US" smtClean="0"/>
              <a:t>11/17/15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2015, EV3Lessons.com,  Last edit 11/17/2015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9495-49EF-4840-A80F-5785FBBFF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87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7" name="Rectangle 16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B1E6-D3CF-3441-A69B-7F0B554907F2}" type="datetime1">
              <a:rPr lang="en-US" smtClean="0"/>
              <a:t>11/17/15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2015, EV3Lessons.com,  Last edit 11/17/2015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9495-49EF-4840-A80F-5785FBBFF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30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EDA2-9485-914B-9279-749A2674D6F9}" type="datetime1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2015, EV3Lessons.com,  Last edit 11/17/2015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9495-49EF-4840-A80F-5785FBBFF8D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1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 rot="5400000">
            <a:off x="5257800" y="2965449"/>
            <a:ext cx="6858000" cy="9144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79924" y="6437032"/>
            <a:ext cx="2133600" cy="365125"/>
          </a:xfrm>
        </p:spPr>
        <p:txBody>
          <a:bodyPr/>
          <a:lstStyle/>
          <a:p>
            <a:fld id="{24AE8A42-EE3D-3543-9EE5-D8054B260886}" type="datetime1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2015, EV3Lessons.com,  Last edit 11/17/2015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031" y="6439714"/>
            <a:ext cx="630621" cy="359760"/>
          </a:xfrm>
        </p:spPr>
        <p:txBody>
          <a:bodyPr/>
          <a:lstStyle/>
          <a:p>
            <a:fld id="{934B9495-49EF-4840-A80F-5785FBBFF8D9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 rot="5400000">
            <a:off x="4753323" y="3358675"/>
            <a:ext cx="6861177" cy="137475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57934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B6D0A-8251-DE4A-8D06-73FCE92231F9}" type="datetime1">
              <a:rPr lang="en-US" smtClean="0"/>
              <a:t>11/17/15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2015, EV3Lessons.com,  Last edit 11/17/2015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B9495-49EF-4840-A80F-5785FBBFF8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99698" y="1554163"/>
            <a:ext cx="8737927" cy="4741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8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4041" y="6434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3486F9A-6C1C-014C-8D23-3A57F5C591B6}" type="datetime1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smtClean="0"/>
              <a:t>© 2015, EV3Lessons.com,  Last edit 11/17/2015</a:t>
            </a: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887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7915" y="6439714"/>
            <a:ext cx="630621" cy="3597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934B9495-49EF-4840-A80F-5785FBBFF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1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marL="231775" indent="3175" algn="l" defTabSz="914400" rtl="0" eaLnBrk="1" latinLnBrk="0" hangingPunct="1">
        <a:spcBef>
          <a:spcPct val="0"/>
        </a:spcBef>
        <a:buNone/>
        <a:tabLst/>
        <a:defRPr sz="4200" kern="1200">
          <a:solidFill>
            <a:schemeClr val="bg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1" Type="http://schemas.microsoft.com/office/2007/relationships/media" Target="../media/media1.MOV"/><Relationship Id="rId2" Type="http://schemas.openxmlformats.org/officeDocument/2006/relationships/video" Target="../media/media1.MOV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droidsrobotics.org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PROPORTIONAL ULTRASONIC </a:t>
            </a:r>
            <a:br>
              <a:rPr lang="en-US" dirty="0" smtClean="0"/>
            </a:br>
            <a:r>
              <a:rPr lang="en-US" dirty="0" smtClean="0"/>
              <a:t>WALL FOLLOWER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2015, EV3Lessons.com,  Last edit 11/17/2015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0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how to use proportional control with the ultrasonic sensor to follow walls</a:t>
            </a:r>
          </a:p>
          <a:p>
            <a:endParaRPr lang="en-US" dirty="0"/>
          </a:p>
          <a:p>
            <a:r>
              <a:rPr lang="en-US" dirty="0" smtClean="0"/>
              <a:t>Prerequisites: Data Wires, Proportional Control, Loops, Math Blocks, Sensor Blocks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2015, EV3Lessons.com,  Last edit 11/17/2015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775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Challenge: Proportional Wall Follower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73654" y="1787339"/>
            <a:ext cx="3867422" cy="4307294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Challenge: </a:t>
            </a:r>
            <a:r>
              <a:rPr lang="en-US" dirty="0" smtClean="0"/>
              <a:t>Write a wall follower program that uses the ultrasonic sensor and proportional control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STEP 1: </a:t>
            </a:r>
            <a:r>
              <a:rPr lang="en-US" dirty="0" smtClean="0"/>
              <a:t>(Calculate the error) Subtract the target distance from the Ultrasonic value.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STEP 2: </a:t>
            </a:r>
            <a:r>
              <a:rPr lang="en-US" dirty="0" smtClean="0"/>
              <a:t>(Apply the correction) Use the error from the previous step as the steering in a Move Steering block. </a:t>
            </a:r>
            <a:r>
              <a:rPr lang="en-US" dirty="0"/>
              <a:t>You may need to multiply the error by a magic number to make your robot smoother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STEP 3: </a:t>
            </a:r>
            <a:r>
              <a:rPr lang="en-US" dirty="0" smtClean="0"/>
              <a:t>Repeat the above steps in a loop</a:t>
            </a:r>
            <a:endParaRPr lang="en-US" dirty="0"/>
          </a:p>
        </p:txBody>
      </p:sp>
      <p:pic>
        <p:nvPicPr>
          <p:cNvPr id="8" name="IMG_3472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571999" y="2070538"/>
            <a:ext cx="4309503" cy="242788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29883" y="4581709"/>
            <a:ext cx="33574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Play the video to see how the robot should move</a:t>
            </a:r>
          </a:p>
          <a:p>
            <a:pPr algn="ctr"/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Do you notice any differences from the wall followers in the Intermediate Ultrasonic Wall Follower Lesson?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2015, EV3Lessons.com,  Last edit 11/17/2015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7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2015, EV3Lessons.com,  Last edit 11/17/2015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Solution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89" y="1631488"/>
            <a:ext cx="8860221" cy="480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176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tutorial was created by Sanjay </a:t>
            </a:r>
            <a:r>
              <a:rPr lang="en-US" dirty="0" err="1" smtClean="0"/>
              <a:t>Seshan</a:t>
            </a:r>
            <a:r>
              <a:rPr lang="en-US" dirty="0" smtClean="0"/>
              <a:t> and Arvind </a:t>
            </a:r>
            <a:r>
              <a:rPr lang="en-US" dirty="0" err="1" smtClean="0"/>
              <a:t>Seshan</a:t>
            </a:r>
            <a:r>
              <a:rPr lang="en-US" dirty="0" smtClean="0"/>
              <a:t> from Droids Robotics.</a:t>
            </a:r>
          </a:p>
          <a:p>
            <a:r>
              <a:rPr lang="en-US" dirty="0" smtClean="0"/>
              <a:t>More lessons are available at www.ev3lessons.com</a:t>
            </a:r>
          </a:p>
          <a:p>
            <a:r>
              <a:rPr lang="en-US" dirty="0" smtClean="0"/>
              <a:t>Author’s Email: </a:t>
            </a:r>
            <a:r>
              <a:rPr lang="en-US" dirty="0" smtClean="0">
                <a:hlinkClick r:id="rId3"/>
              </a:rPr>
              <a:t>team@droidsrobotics.org</a:t>
            </a:r>
            <a:r>
              <a:rPr lang="en-US" smtClean="0"/>
              <a:t/>
            </a:r>
            <a:br>
              <a:rPr lang="en-US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2015, EV3Lessons.com,  Last edit 11/17/2015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30772" y="5114011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168" y="409288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7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ced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dvanced" id="{90896108-50DE-FE4A-B182-456CF756ABD8}" vid="{7A7CEA50-AD81-7D48-98DE-F95E5886FB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advanced</Template>
  <TotalTime>80</TotalTime>
  <Words>213</Words>
  <Application>Microsoft Macintosh PowerPoint</Application>
  <PresentationFormat>On-screen Show (4:3)</PresentationFormat>
  <Paragraphs>25</Paragraphs>
  <Slides>5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Helvetica Neue</vt:lpstr>
      <vt:lpstr>Wingdings</vt:lpstr>
      <vt:lpstr>Arial</vt:lpstr>
      <vt:lpstr>advanced</vt:lpstr>
      <vt:lpstr>PROPORTIONAL ULTRASONIC  WALL FOLLOWER</vt:lpstr>
      <vt:lpstr>Objectives</vt:lpstr>
      <vt:lpstr>Challenge: Proportional Wall Follower</vt:lpstr>
      <vt:lpstr>Challenge Solution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PROPORTIONAL ULTRASONIC WALL FOLLOWER</dc:title>
  <dc:creator>Srinivasan Seshan</dc:creator>
  <cp:lastModifiedBy>Srinivasan Seshan</cp:lastModifiedBy>
  <cp:revision>7</cp:revision>
  <dcterms:created xsi:type="dcterms:W3CDTF">2015-11-17T23:53:36Z</dcterms:created>
  <dcterms:modified xsi:type="dcterms:W3CDTF">2015-11-18T01:13:40Z</dcterms:modified>
</cp:coreProperties>
</file>