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  <p:sldMasterId id="2147483672" r:id="rId2"/>
  </p:sldMasterIdLst>
  <p:notesMasterIdLst>
    <p:notesMasterId r:id="rId8"/>
  </p:notesMasterIdLst>
  <p:sldIdLst>
    <p:sldId id="256" r:id="rId3"/>
    <p:sldId id="269" r:id="rId4"/>
    <p:sldId id="271" r:id="rId5"/>
    <p:sldId id="272" r:id="rId6"/>
    <p:sldId id="26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40"/>
    <p:restoredTop sz="94613"/>
  </p:normalViewPr>
  <p:slideViewPr>
    <p:cSldViewPr snapToGrid="0" snapToObjects="1">
      <p:cViewPr varScale="1">
        <p:scale>
          <a:sx n="110" d="100"/>
          <a:sy n="110" d="100"/>
        </p:scale>
        <p:origin x="10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8484CF-5098-F24E-8881-583515D5C406}" type="datetimeFigureOut">
              <a:rPr lang="en-US" smtClean="0"/>
              <a:t>7/28/2017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B67714-547E-8A4E-AE1C-9E3378A83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070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B67714-547E-8A4E-AE1C-9E3378A836D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024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B67714-547E-8A4E-AE1C-9E3378A836D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8707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2517" y="3427224"/>
            <a:ext cx="6858000" cy="914400"/>
          </a:xfrm>
        </p:spPr>
        <p:txBody>
          <a:bodyPr/>
          <a:lstStyle>
            <a:lvl1pPr marL="0" indent="0" algn="ctr">
              <a:buNone/>
              <a:defRPr b="0" cap="none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92877"/>
            <a:ext cx="4208318" cy="282095"/>
          </a:xfrm>
        </p:spPr>
        <p:txBody>
          <a:bodyPr/>
          <a:lstStyle/>
          <a:p>
            <a:r>
              <a:rPr lang="de-DE"/>
              <a:t>© EV3Lessons 2016 (Last Update: 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84243" y="6341735"/>
            <a:ext cx="58831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BD74847-7BE4-4E4D-8159-51DF7B93C61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996107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2" descr="EV3Lessons.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0897" y="400415"/>
            <a:ext cx="7741243" cy="2875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itle 1"/>
          <p:cNvSpPr>
            <a:spLocks noGrp="1"/>
          </p:cNvSpPr>
          <p:nvPr>
            <p:ph type="ctrTitle"/>
          </p:nvPr>
        </p:nvSpPr>
        <p:spPr>
          <a:xfrm>
            <a:off x="502904" y="5741852"/>
            <a:ext cx="8117227" cy="602769"/>
          </a:xfrm>
        </p:spPr>
        <p:txBody>
          <a:bodyPr>
            <a:noAutofit/>
          </a:bodyPr>
          <a:lstStyle>
            <a:lvl1pPr>
              <a:defRPr sz="2800"/>
            </a:lvl1pPr>
          </a:lstStyle>
          <a:p>
            <a:pPr algn="ctr"/>
            <a:r>
              <a:rPr lang="en-US" sz="3200" dirty="0"/>
              <a:t>Click to edit Master title style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078569" y="4119917"/>
            <a:ext cx="4965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/>
              <a:t>By Sanjay and Arvind </a:t>
            </a:r>
            <a:r>
              <a:rPr lang="en-US" sz="1800" dirty="0" err="1"/>
              <a:t>Seshan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74918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fld id="{912F4DDE-387D-A24C-96D0-8735D077301E}" type="datetime1">
              <a:rPr lang="en-US" smtClean="0"/>
              <a:t>7/28/2017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EV3Lessons 2016 (Last Update: 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8" y="5885499"/>
            <a:ext cx="1315721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773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fld id="{F3C2C3AE-B556-F749-93DC-3986505DCFB9}" type="datetime1">
              <a:rPr lang="en-US" smtClean="0"/>
              <a:t>7/28/2017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EV3Lessons 2016 (Last Update: 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8" y="5885499"/>
            <a:ext cx="1315721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7240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6E04F-FA79-F749-8491-D6E84C9AAF19}" type="datetime1">
              <a:rPr lang="en-US" smtClean="0"/>
              <a:t>7/28/2017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EV3Lessons 2016 (Last Update: 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5423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790E3-6A4A-634D-B159-C16343BED3AE}" type="datetime1">
              <a:rPr lang="en-US" smtClean="0"/>
              <a:t>7/28/2017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EV3Lessons 2016 (Last Update: 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8965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B25D9-46EC-A042-AE0A-E9C27A073619}" type="datetime1">
              <a:rPr lang="en-US" smtClean="0"/>
              <a:t>7/28/2017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EV3Lessons 2016 (Last Update: 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289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1D2CF-E010-1A4B-9C49-50C40473FFA7}" type="datetime1">
              <a:rPr lang="en-US" smtClean="0"/>
              <a:t>7/28/2017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EV3Lessons 2016 (Last Update: 7/04/2016)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6810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7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A6D39-D488-5240-9DE1-B2F69541B869}" type="datetime1">
              <a:rPr lang="en-US" smtClean="0"/>
              <a:t>7/28/2017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EV3Lessons 2016 (Last Update: 7/04/2016)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0354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608BD-21E2-714B-AD9C-D5DFD03B5D12}" type="datetime1">
              <a:rPr lang="en-US" smtClean="0"/>
              <a:t>7/28/2017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EV3Lessons 2016 (Last Update: 7/04/2016)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061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A09B6-0F8B-E941-ACE8-767373DCC80D}" type="datetime1">
              <a:rPr lang="en-US" smtClean="0"/>
              <a:t>7/28/2017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EV3Lessons 2016 (Last Update: 7/04/2016)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2656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7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AD312-B2C9-AF4A-BBDB-89CA888008EE}" type="datetime1">
              <a:rPr lang="en-US" smtClean="0"/>
              <a:t>7/28/2017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EV3Lessons 2016 (Last Update: 7/04/2016)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455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245475" cy="1371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2"/>
            <a:ext cx="8245474" cy="4373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fld id="{F7AFEA81-CE5C-8C4E-B582-58E91FFD6A05}" type="datetime1">
              <a:rPr lang="en-US" smtClean="0"/>
              <a:t>7/28/2017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199" y="6492877"/>
            <a:ext cx="3667991" cy="283845"/>
          </a:xfrm>
        </p:spPr>
        <p:txBody>
          <a:bodyPr/>
          <a:lstStyle/>
          <a:p>
            <a:r>
              <a:rPr lang="de-DE"/>
              <a:t>© EV3Lessons 2016 (Last Update: 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7384" y="6376459"/>
            <a:ext cx="627256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1467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7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77CBA-B9C5-A048-9394-3E59552C47EB}" type="datetime1">
              <a:rPr lang="en-US" smtClean="0"/>
              <a:t>7/28/2017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EV3Lessons 2016 (Last Update: 7/04/2016)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6236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9646A-965C-594D-B74F-04EBE1D1C75E}" type="datetime1">
              <a:rPr lang="en-US" smtClean="0"/>
              <a:t>7/28/2017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EV3Lessons 2016 (Last Update: 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3461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1300E-FD8F-F34D-8A24-CCC1B58A2C75}" type="datetime1">
              <a:rPr lang="en-US" smtClean="0"/>
              <a:t>7/28/2017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EV3Lessons 2016 (Last Update: 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832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2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fld id="{91E9E90F-C859-074C-9BEC-4A2486EF5601}" type="datetime1">
              <a:rPr lang="en-US" smtClean="0"/>
              <a:t>7/28/2017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 rot="16200000">
            <a:off x="8227378" y="5885499"/>
            <a:ext cx="1315721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/>
              <a:t>© EV3Lessons 2016 (Last Update: 7/04/2016)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2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245475" cy="1371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1" y="1574800"/>
            <a:ext cx="387752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6924" y="1574800"/>
            <a:ext cx="38157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fld id="{854980A9-99FF-3042-8F48-4CF070E8454A}" type="datetime1">
              <a:rPr lang="en-US" smtClean="0"/>
              <a:t>7/28/2017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EV3Lessons 2016 (Last Update: 7/04/2016)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8"/>
            <a:ext cx="666974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010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fld id="{7A836B22-AA08-B346-8909-EA9229E6A11E}" type="datetime1">
              <a:rPr lang="en-US" smtClean="0"/>
              <a:t>7/28/2017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EV3Lessons 2016 (Last Update: 7/04/2016)</a:t>
            </a: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8"/>
            <a:ext cx="666974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954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fld id="{B3667120-EEDD-C54D-B060-7D18F98E85CF}" type="datetime1">
              <a:rPr lang="en-US" smtClean="0"/>
              <a:t>7/28/2017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EV3Lessons 2016 (Last Update: 7/04/2016)</a:t>
            </a: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8"/>
            <a:ext cx="666974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418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fld id="{B278728E-4711-C843-9D51-B6F0B396F238}" type="datetime1">
              <a:rPr lang="en-US" smtClean="0"/>
              <a:t>7/28/2017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EV3Lessons 2016 (Last Update: 7/04/2016)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16200000">
            <a:off x="8227378" y="5885499"/>
            <a:ext cx="1315721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325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fld id="{9C5F54B8-B4DA-E541-B968-DDC5E31783FD}" type="datetime1">
              <a:rPr lang="en-US" smtClean="0"/>
              <a:t>7/28/2017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EV3Lessons 2016 (Last Update: 7/04/2016)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16200000">
            <a:off x="8227378" y="5885499"/>
            <a:ext cx="1315721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85410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5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fld id="{07BC2ED3-37DA-3C47-8BCB-8BC59059AF8A}" type="datetime1">
              <a:rPr lang="en-US" smtClean="0"/>
              <a:t>7/28/2017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EV3Lessons 2016 (Last Update: 7/04/2016)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16200000">
            <a:off x="8227378" y="5885499"/>
            <a:ext cx="1315721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BD74847-7BE4-4E4D-8159-51DF7B93C61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5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201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245475" cy="1371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2"/>
            <a:ext cx="8245474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7"/>
            <a:ext cx="3699164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DE"/>
              <a:t>© EV3Lessons 2016 (Last Update: 7/04/2016)</a:t>
            </a: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477026" y="6358108"/>
            <a:ext cx="666974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996107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13274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6A257C-1A47-E74A-B2B1-EA36CFA5A35D}" type="datetime1">
              <a:rPr lang="en-US" smtClean="0"/>
              <a:t>7/28/2017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© EV3Lessons 2016 (Last Update: 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87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hyperlink" Target="http://creativecommons.org/licenses/by-nc-sa/4.0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Importing Additional LEGO Blocks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BEGINNER PROGRAMMING LESSON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23" t="17619" r="3095" b="25000"/>
          <a:stretch/>
        </p:blipFill>
        <p:spPr>
          <a:xfrm>
            <a:off x="3711108" y="4592409"/>
            <a:ext cx="1700816" cy="1056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9130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Adding Official LEGO Blocks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632" y="1491975"/>
            <a:ext cx="8452022" cy="4880919"/>
          </a:xfrm>
        </p:spPr>
        <p:txBody>
          <a:bodyPr/>
          <a:lstStyle/>
          <a:p>
            <a:pPr marL="342900" indent="-342900">
              <a:buFont typeface="Arial" charset="0"/>
              <a:buChar char="•"/>
            </a:pPr>
            <a:r>
              <a:rPr lang="en-US" dirty="0"/>
              <a:t>If you installed the Home Edition of the EV3 Software, you might want to add the Gyro and Ultrasonic Sensor Blocks later on</a:t>
            </a:r>
          </a:p>
          <a:p>
            <a:pPr marL="342900" indent="-342900">
              <a:buFont typeface="Arial" charset="0"/>
              <a:buChar char="•"/>
            </a:pPr>
            <a:r>
              <a:rPr lang="en-US" dirty="0"/>
              <a:t>If you find that your version of the software does not have the Sound and Temperature Sensors, and Energy Meter Blocks ,you can add them at any time.</a:t>
            </a:r>
          </a:p>
          <a:p>
            <a:pPr marL="342900" indent="-342900">
              <a:buFont typeface="Arial" charset="0"/>
              <a:buChar char="•"/>
            </a:pPr>
            <a:r>
              <a:rPr lang="en-US" dirty="0"/>
              <a:t>These blocks are free to download from LEGO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EV3Lessons 2016 (Last Update: 7/04/2016)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558144" y="3755573"/>
            <a:ext cx="4245429" cy="2394857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91766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Step 1: Download Block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632" y="1359244"/>
            <a:ext cx="8295361" cy="3656510"/>
          </a:xfrm>
        </p:spPr>
        <p:txBody>
          <a:bodyPr>
            <a:normAutofit/>
          </a:bodyPr>
          <a:lstStyle/>
          <a:p>
            <a:r>
              <a:rPr lang="en-US" sz="1600" dirty="0">
                <a:sym typeface="Wingdings"/>
              </a:rPr>
              <a:t>Download the necessary block online from:</a:t>
            </a:r>
          </a:p>
          <a:p>
            <a:r>
              <a:rPr lang="en-US" sz="1600" dirty="0">
                <a:sym typeface="Wingdings"/>
              </a:rPr>
              <a:t>	</a:t>
            </a:r>
            <a:r>
              <a:rPr lang="en-US" sz="1600" dirty="0"/>
              <a:t>http://</a:t>
            </a:r>
            <a:r>
              <a:rPr lang="en-US" sz="1600" dirty="0" err="1"/>
              <a:t>www.lego.com</a:t>
            </a:r>
            <a:r>
              <a:rPr lang="en-US" sz="1600" dirty="0"/>
              <a:t>/en-us/</a:t>
            </a:r>
            <a:r>
              <a:rPr lang="en-US" sz="1600" dirty="0" err="1"/>
              <a:t>mindstorms</a:t>
            </a:r>
            <a:r>
              <a:rPr lang="en-US" sz="1600" dirty="0"/>
              <a:t>/downloads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EV3Lessons 2016 (Last Update: 7/04/2016)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3632" y="3187499"/>
            <a:ext cx="8259095" cy="2701283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643045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2: Import Block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631" y="1359243"/>
            <a:ext cx="3648433" cy="4880919"/>
          </a:xfrm>
        </p:spPr>
        <p:txBody>
          <a:bodyPr/>
          <a:lstStyle/>
          <a:p>
            <a:pPr marL="457200" indent="-457200">
              <a:buFont typeface="+mj-lt"/>
              <a:buAutoNum type="alphaLcPeriod"/>
            </a:pPr>
            <a:r>
              <a:rPr lang="en-US" dirty="0"/>
              <a:t>Open your EV3 software</a:t>
            </a:r>
          </a:p>
          <a:p>
            <a:pPr marL="457200" indent="-457200">
              <a:buFont typeface="+mj-lt"/>
              <a:buAutoNum type="alphaLcPeriod"/>
            </a:pPr>
            <a:r>
              <a:rPr lang="en-US" dirty="0"/>
              <a:t>Go to Tools </a:t>
            </a:r>
            <a:r>
              <a:rPr lang="en-US" dirty="0">
                <a:sym typeface="Wingdings"/>
              </a:rPr>
              <a:t> Block Import</a:t>
            </a:r>
            <a:endParaRPr lang="en-US" dirty="0"/>
          </a:p>
          <a:p>
            <a:pPr marL="457200" indent="-457200">
              <a:buFont typeface="+mj-lt"/>
              <a:buAutoNum type="alphaLcPeriod"/>
            </a:pPr>
            <a:r>
              <a:rPr lang="en-US" dirty="0"/>
              <a:t>Browse through your files and find the file you downloaded in Step 1</a:t>
            </a:r>
          </a:p>
          <a:p>
            <a:pPr marL="457200" indent="-457200">
              <a:buFont typeface="+mj-lt"/>
              <a:buAutoNum type="alphaLcPeriod"/>
            </a:pPr>
            <a:r>
              <a:rPr lang="en-US" dirty="0"/>
              <a:t>Select the block and click Import</a:t>
            </a:r>
          </a:p>
          <a:p>
            <a:pPr marL="457200" indent="-457200">
              <a:buFont typeface="+mj-lt"/>
              <a:buAutoNum type="alphaLcPeriod"/>
            </a:pPr>
            <a:r>
              <a:rPr lang="en-US" dirty="0"/>
              <a:t>You will have to restart your software before using the block</a:t>
            </a:r>
          </a:p>
          <a:p>
            <a:pPr marL="457200" indent="-457200">
              <a:buFont typeface="+mj-lt"/>
              <a:buAutoNum type="alphaLcPeriod"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EV3Lessons 2016 (Last Update: 7/04/2016)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30305" y="1472551"/>
            <a:ext cx="3176290" cy="177255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30305" y="3634191"/>
            <a:ext cx="3470729" cy="2858686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4593773" y="5052648"/>
            <a:ext cx="3705234" cy="24869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1461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CREDITS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7983"/>
            <a:ext cx="8245474" cy="1145345"/>
          </a:xfrm>
        </p:spPr>
        <p:txBody>
          <a:bodyPr>
            <a:normAutofit/>
          </a:bodyPr>
          <a:lstStyle/>
          <a:p>
            <a:r>
              <a:rPr lang="en-US" dirty="0"/>
              <a:t>Author: Sanjay and Arvind </a:t>
            </a:r>
            <a:r>
              <a:rPr lang="en-US" dirty="0" err="1"/>
              <a:t>Seshan</a:t>
            </a:r>
            <a:endParaRPr lang="en-US" dirty="0"/>
          </a:p>
          <a:p>
            <a:r>
              <a:rPr lang="en-US" dirty="0"/>
              <a:t>More lessons are available at www.ev3lessons.com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EV3Lessons 2016 (Last Update: 7/04/2016)</a:t>
            </a:r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57199" y="4630535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This work is licensed under a 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2"/>
              </a:rPr>
              <a:t>Creative Commons Attribution-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2"/>
              </a:rPr>
              <a:t>NonCommercial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2"/>
              </a:rPr>
              <a:t>-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2"/>
              </a:rPr>
              <a:t>ShareAlike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2"/>
              </a:rPr>
              <a:t> 4.0 International License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6" name="Picture 5" descr="Creative Commons License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99211" y="3247882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70670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eginner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ginner" id="{2CEFEB64-C992-CF42-AC34-A2A7B15E4CF5}" vid="{484731AA-B6D9-C841-B3ED-40BE794FD840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beginner</Template>
  <TotalTime>93</TotalTime>
  <Words>182</Words>
  <Application>Microsoft Office PowerPoint</Application>
  <PresentationFormat>On-screen Show (4:3)</PresentationFormat>
  <Paragraphs>25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Arial Black</vt:lpstr>
      <vt:lpstr>Calibri</vt:lpstr>
      <vt:lpstr>Calibri Light</vt:lpstr>
      <vt:lpstr>Helvetica Neue</vt:lpstr>
      <vt:lpstr>Wingdings</vt:lpstr>
      <vt:lpstr>beginner</vt:lpstr>
      <vt:lpstr>Custom Design</vt:lpstr>
      <vt:lpstr>BEGINNER PROGRAMMING LESSON</vt:lpstr>
      <vt:lpstr>Adding Official LEGO Blocks</vt:lpstr>
      <vt:lpstr>Step 1: Download Block </vt:lpstr>
      <vt:lpstr>Step 2: Import Block</vt:lpstr>
      <vt:lpstr>CREDITS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BEGINNER PROGRAMMING LESSON</dc:title>
  <dc:creator>Srinivasan Seshan</dc:creator>
  <cp:lastModifiedBy>Randy Steele</cp:lastModifiedBy>
  <cp:revision>10</cp:revision>
  <cp:lastPrinted>2016-07-04T19:50:13Z</cp:lastPrinted>
  <dcterms:created xsi:type="dcterms:W3CDTF">2016-07-04T02:35:12Z</dcterms:created>
  <dcterms:modified xsi:type="dcterms:W3CDTF">2017-07-28T21:22:41Z</dcterms:modified>
</cp:coreProperties>
</file>