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72" r:id="rId2"/>
  </p:sldMasterIdLst>
  <p:notesMasterIdLst>
    <p:notesMasterId r:id="rId8"/>
  </p:notesMasterIdLst>
  <p:sldIdLst>
    <p:sldId id="256" r:id="rId3"/>
    <p:sldId id="269" r:id="rId4"/>
    <p:sldId id="271" r:id="rId5"/>
    <p:sldId id="272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40"/>
    <p:restoredTop sz="94613"/>
  </p:normalViewPr>
  <p:slideViewPr>
    <p:cSldViewPr snapToGrid="0" snapToObjects="1">
      <p:cViewPr varScale="1">
        <p:scale>
          <a:sx n="110" d="100"/>
          <a:sy n="110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7/28/2017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2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B67714-547E-8A4E-AE1C-9E3378A836D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707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7"/>
            <a:ext cx="4208318" cy="282095"/>
          </a:xfrm>
        </p:spPr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3" y="6341735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7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502904" y="5741852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Click to edit Master title style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9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/>
              <a:t>By Sanjay and Arvind </a:t>
            </a:r>
            <a:r>
              <a:rPr lang="en-US" sz="1800" dirty="0" err="1"/>
              <a:t>Seshan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74918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2F4DDE-387D-A24C-96D0-8735D077301E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3C2C3AE-B556-F749-93DC-3986505DCFB9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7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6E04F-FA79-F749-8491-D6E84C9AAF19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5423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790E3-6A4A-634D-B159-C16343BED3AE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965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B25D9-46EC-A042-AE0A-E9C27A073619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289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1D2CF-E010-1A4B-9C49-50C40473FFA7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810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7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A6D39-D488-5240-9DE1-B2F69541B869}" type="datetime1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54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608BD-21E2-714B-AD9C-D5DFD03B5D12}" type="datetime1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4061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A09B6-0F8B-E941-ACE8-767373DCC80D}" type="datetime1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2656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AD312-B2C9-AF4A-BBDB-89CA888008EE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55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2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F7AFEA81-CE5C-8C4E-B582-58E91FFD6A05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199" y="6492877"/>
            <a:ext cx="3667991" cy="283845"/>
          </a:xfrm>
        </p:spPr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4" y="6376459"/>
            <a:ext cx="627256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1467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9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7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9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77CBA-B9C5-A048-9394-3E59552C47EB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62366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9646A-965C-594D-B74F-04EBE1D1C75E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346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1300E-FD8F-F34D-8A24-CCC1B58A2C75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832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2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1E9E90F-C859-074C-9BEC-4A2486EF5601}" type="datetime1">
              <a:rPr lang="en-US" smtClean="0"/>
              <a:t>7/28/2017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2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4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854980A9-99FF-3042-8F48-4CF070E8454A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7A836B22-AA08-B346-8909-EA9229E6A11E}" type="datetime1">
              <a:rPr lang="en-US" smtClean="0"/>
              <a:t>7/28/2017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9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3667120-EEDD-C54D-B060-7D18F98E85CF}" type="datetime1">
              <a:rPr lang="en-US" smtClean="0"/>
              <a:t>7/28/2017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3418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B278728E-4711-C843-9D51-B6F0B396F238}" type="datetime1">
              <a:rPr lang="en-US" smtClean="0"/>
              <a:t>7/28/2017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325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9C5F54B8-B4DA-E541-B968-DDC5E31783FD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85410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5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/>
          <a:lstStyle/>
          <a:p>
            <a:fld id="{07BC2ED3-37DA-3C47-8BCB-8BC59059AF8A}" type="datetime1">
              <a:rPr lang="en-US" smtClean="0"/>
              <a:t>7/28/2017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8" y="5885499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5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2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7"/>
            <a:ext cx="3699164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8"/>
            <a:ext cx="666974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7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13274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A257C-1A47-E74A-B2B1-EA36CFA5A35D}" type="datetime1">
              <a:rPr lang="en-US" smtClean="0"/>
              <a:t>7/28/2017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87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Importing Additional LEGO Blocks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BEGINNER PROGRAMMING LESSON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9130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Adding Official LEGO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491975"/>
            <a:ext cx="8452022" cy="4880919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/>
              <a:t>If you installed the Home Edition of the EV3 Software, you might want to add the Gyro and Ultrasonic Sensor Blocks later on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If you find that your version of the software does not have the Sound and Temperature Sensors, and Energy Meter Blocks ,you can add them at any time.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/>
              <a:t>These blocks are free to download from LEGO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8144" y="3755573"/>
            <a:ext cx="4245429" cy="239485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3917666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1: Download Block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2" y="1359244"/>
            <a:ext cx="8295361" cy="3656510"/>
          </a:xfrm>
        </p:spPr>
        <p:txBody>
          <a:bodyPr>
            <a:normAutofit/>
          </a:bodyPr>
          <a:lstStyle/>
          <a:p>
            <a:r>
              <a:rPr lang="en-US" sz="1600" dirty="0">
                <a:sym typeface="Wingdings"/>
              </a:rPr>
              <a:t>Download the necessary block online from:</a:t>
            </a:r>
          </a:p>
          <a:p>
            <a:r>
              <a:rPr lang="en-US" sz="1600" dirty="0">
                <a:sym typeface="Wingdings"/>
              </a:rPr>
              <a:t>	</a:t>
            </a:r>
            <a:r>
              <a:rPr lang="en-US" sz="1600" dirty="0"/>
              <a:t>http://</a:t>
            </a:r>
            <a:r>
              <a:rPr lang="en-US" sz="1600" dirty="0" err="1"/>
              <a:t>www.lego.com</a:t>
            </a:r>
            <a:r>
              <a:rPr lang="en-US" sz="1600" dirty="0"/>
              <a:t>/en-us/</a:t>
            </a:r>
            <a:r>
              <a:rPr lang="en-US" sz="1600" dirty="0" err="1"/>
              <a:t>mindstorms</a:t>
            </a:r>
            <a:r>
              <a:rPr lang="en-US" sz="1600" dirty="0"/>
              <a:t>/downloads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3632" y="3187499"/>
            <a:ext cx="8259095" cy="2701283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64304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Import Block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631" y="1359243"/>
            <a:ext cx="3648433" cy="4880919"/>
          </a:xfrm>
        </p:spPr>
        <p:txBody>
          <a:bodyPr/>
          <a:lstStyle/>
          <a:p>
            <a:pPr marL="457200" indent="-457200">
              <a:buFont typeface="+mj-lt"/>
              <a:buAutoNum type="alphaLcPeriod"/>
            </a:pPr>
            <a:r>
              <a:rPr lang="en-US" dirty="0"/>
              <a:t>Open your EV3 software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Go to Tools </a:t>
            </a:r>
            <a:r>
              <a:rPr lang="en-US" dirty="0">
                <a:sym typeface="Wingdings"/>
              </a:rPr>
              <a:t> Block Import</a:t>
            </a:r>
            <a:endParaRPr lang="en-US" dirty="0"/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Browse through your files and find the file you downloaded in Step 1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Select the block and click Import</a:t>
            </a:r>
          </a:p>
          <a:p>
            <a:pPr marL="457200" indent="-457200">
              <a:buFont typeface="+mj-lt"/>
              <a:buAutoNum type="alphaLcPeriod"/>
            </a:pPr>
            <a:r>
              <a:rPr lang="en-US" dirty="0"/>
              <a:t>You will have to restart your software before using the block</a:t>
            </a:r>
          </a:p>
          <a:p>
            <a:pPr marL="457200" indent="-457200">
              <a:buFont typeface="+mj-lt"/>
              <a:buAutoNum type="alphaLcPeriod"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05" y="1472551"/>
            <a:ext cx="3176290" cy="177255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30305" y="3634191"/>
            <a:ext cx="3470729" cy="2858686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4593773" y="5052648"/>
            <a:ext cx="3705234" cy="24869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1461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/>
          </a:bodyPr>
          <a:lstStyle/>
          <a:p>
            <a:r>
              <a:rPr lang="en-US" dirty="0"/>
              <a:t>Author: Sanjay and Arvind </a:t>
            </a:r>
            <a:r>
              <a:rPr lang="en-US" dirty="0" err="1"/>
              <a:t>Seshan</a:t>
            </a:r>
            <a:endParaRPr lang="en-US" dirty="0"/>
          </a:p>
          <a:p>
            <a:r>
              <a:rPr lang="en-US" dirty="0"/>
              <a:t>More lessons are available at www.ev3lessons.com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© EV3Lessons 2016 (Last Update: 7/04/2016)</a:t>
            </a:r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99211" y="3247882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2CEFEB64-C992-CF42-AC34-A2A7B15E4CF5}" vid="{484731AA-B6D9-C841-B3ED-40BE794FD840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93</TotalTime>
  <Words>182</Words>
  <Application>Microsoft Office PowerPoint</Application>
  <PresentationFormat>On-screen Show (4:3)</PresentationFormat>
  <Paragraphs>25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Helvetica Neue</vt:lpstr>
      <vt:lpstr>Wingdings</vt:lpstr>
      <vt:lpstr>beginner</vt:lpstr>
      <vt:lpstr>Custom Design</vt:lpstr>
      <vt:lpstr>BEGINNER PROGRAMMING LESSON</vt:lpstr>
      <vt:lpstr>Adding Official LEGO Blocks</vt:lpstr>
      <vt:lpstr>Step 1: Download Block </vt:lpstr>
      <vt:lpstr>Step 2: Import Block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Randy Steele</cp:lastModifiedBy>
  <cp:revision>10</cp:revision>
  <cp:lastPrinted>2016-07-04T19:50:13Z</cp:lastPrinted>
  <dcterms:created xsi:type="dcterms:W3CDTF">2016-07-04T02:35:12Z</dcterms:created>
  <dcterms:modified xsi:type="dcterms:W3CDTF">2017-07-28T21:22:41Z</dcterms:modified>
</cp:coreProperties>
</file>