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8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598231-81DA-4237-99AA-E6804C4B3B10}" type="doc">
      <dgm:prSet loTypeId="urn:microsoft.com/office/officeart/2005/8/layout/process2" loCatId="process" qsTypeId="urn:microsoft.com/office/officeart/2005/8/quickstyle/simple1" qsCatId="simple" csTypeId="urn:microsoft.com/office/officeart/2005/8/colors/accent2_3" csCatId="accent2" phldr="1"/>
      <dgm:spPr/>
    </dgm:pt>
    <dgm:pt modelId="{58D1C177-8E63-41C3-8E66-FC58F967B489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Identify a Problem, Need </a:t>
          </a:r>
        </a:p>
        <a:p>
          <a:r>
            <a:rPr lang="en-US" dirty="0" smtClean="0"/>
            <a:t>or Opportunity</a:t>
          </a:r>
          <a:endParaRPr lang="en-US" dirty="0"/>
        </a:p>
      </dgm:t>
    </dgm:pt>
    <dgm:pt modelId="{583E3FAA-E6F6-4F0E-8C41-CF4853859007}" type="parTrans" cxnId="{7401AF18-DD85-4654-BEF7-EDEFEDF68E71}">
      <dgm:prSet/>
      <dgm:spPr/>
      <dgm:t>
        <a:bodyPr/>
        <a:lstStyle/>
        <a:p>
          <a:endParaRPr lang="en-US"/>
        </a:p>
      </dgm:t>
    </dgm:pt>
    <dgm:pt modelId="{13467617-609D-4C8D-A886-6D723AA659C7}" type="sibTrans" cxnId="{7401AF18-DD85-4654-BEF7-EDEFEDF68E71}">
      <dgm:prSet/>
      <dgm:spPr/>
      <dgm:t>
        <a:bodyPr/>
        <a:lstStyle/>
        <a:p>
          <a:endParaRPr lang="en-US"/>
        </a:p>
      </dgm:t>
    </dgm:pt>
    <dgm:pt modelId="{E86D5667-9A2D-4FF1-952C-0E7A038B55B3}">
      <dgm:prSet phldrT="[Text]"/>
      <dgm:spPr/>
      <dgm:t>
        <a:bodyPr/>
        <a:lstStyle/>
        <a:p>
          <a:r>
            <a:rPr lang="en-US" dirty="0" smtClean="0"/>
            <a:t>Do Research</a:t>
          </a:r>
          <a:endParaRPr lang="en-US" dirty="0"/>
        </a:p>
      </dgm:t>
    </dgm:pt>
    <dgm:pt modelId="{7DE03AC3-E5CB-4B57-A341-4649321D25E5}" type="parTrans" cxnId="{0784C29B-60B3-47DA-B433-93B6DED8B3DC}">
      <dgm:prSet/>
      <dgm:spPr/>
      <dgm:t>
        <a:bodyPr/>
        <a:lstStyle/>
        <a:p>
          <a:endParaRPr lang="en-US"/>
        </a:p>
      </dgm:t>
    </dgm:pt>
    <dgm:pt modelId="{A0E0A38E-7657-4D07-BACA-B0B9C5F9B96A}" type="sibTrans" cxnId="{0784C29B-60B3-47DA-B433-93B6DED8B3DC}">
      <dgm:prSet/>
      <dgm:spPr/>
      <dgm:t>
        <a:bodyPr/>
        <a:lstStyle/>
        <a:p>
          <a:endParaRPr lang="en-US"/>
        </a:p>
      </dgm:t>
    </dgm:pt>
    <dgm:pt modelId="{F03BC644-1B94-4F70-9677-B4AE2B318C91}">
      <dgm:prSet phldrT="[Text]"/>
      <dgm:spPr/>
      <dgm:t>
        <a:bodyPr/>
        <a:lstStyle/>
        <a:p>
          <a:r>
            <a:rPr lang="en-US" dirty="0" smtClean="0"/>
            <a:t>Plan</a:t>
          </a:r>
          <a:endParaRPr lang="en-US" dirty="0"/>
        </a:p>
      </dgm:t>
    </dgm:pt>
    <dgm:pt modelId="{1CFFD6D5-15C3-402E-A86D-9AE5ECE761A1}" type="parTrans" cxnId="{43B301B5-3450-49AF-B8B8-76F87A8F0416}">
      <dgm:prSet/>
      <dgm:spPr/>
      <dgm:t>
        <a:bodyPr/>
        <a:lstStyle/>
        <a:p>
          <a:endParaRPr lang="en-US"/>
        </a:p>
      </dgm:t>
    </dgm:pt>
    <dgm:pt modelId="{92BEAA9E-8536-4905-9239-BA58A18800B2}" type="sibTrans" cxnId="{43B301B5-3450-49AF-B8B8-76F87A8F0416}">
      <dgm:prSet/>
      <dgm:spPr/>
      <dgm:t>
        <a:bodyPr/>
        <a:lstStyle/>
        <a:p>
          <a:endParaRPr lang="en-US"/>
        </a:p>
      </dgm:t>
    </dgm:pt>
    <dgm:pt modelId="{7A2F4A96-0FBA-4A57-A235-B9071DB57294}">
      <dgm:prSet phldrT="[Text]"/>
      <dgm:spPr/>
      <dgm:t>
        <a:bodyPr/>
        <a:lstStyle/>
        <a:p>
          <a:r>
            <a:rPr lang="en-US" dirty="0" smtClean="0"/>
            <a:t>Prototype</a:t>
          </a:r>
          <a:endParaRPr lang="en-US" dirty="0"/>
        </a:p>
      </dgm:t>
    </dgm:pt>
    <dgm:pt modelId="{B1C806D9-C700-46AA-8517-C7A884B39CD0}" type="parTrans" cxnId="{2B4F5215-3C83-4143-916D-E3DBD09B02CB}">
      <dgm:prSet/>
      <dgm:spPr/>
      <dgm:t>
        <a:bodyPr/>
        <a:lstStyle/>
        <a:p>
          <a:endParaRPr lang="en-US"/>
        </a:p>
      </dgm:t>
    </dgm:pt>
    <dgm:pt modelId="{E09D720D-0E4A-4BDB-93E7-E8017CD30F2C}" type="sibTrans" cxnId="{2B4F5215-3C83-4143-916D-E3DBD09B02CB}">
      <dgm:prSet/>
      <dgm:spPr/>
      <dgm:t>
        <a:bodyPr/>
        <a:lstStyle/>
        <a:p>
          <a:endParaRPr lang="en-US"/>
        </a:p>
      </dgm:t>
    </dgm:pt>
    <dgm:pt modelId="{2395F795-47A3-450C-9F1A-8D2B9C7E53C0}">
      <dgm:prSet phldrT="[Text]"/>
      <dgm:spPr/>
      <dgm:t>
        <a:bodyPr/>
        <a:lstStyle/>
        <a:p>
          <a:r>
            <a:rPr lang="en-US" dirty="0" smtClean="0"/>
            <a:t>Test</a:t>
          </a:r>
        </a:p>
      </dgm:t>
    </dgm:pt>
    <dgm:pt modelId="{5B8067CC-53F9-4006-8A88-D2C4771BDEA1}" type="parTrans" cxnId="{49D7BDE2-FCCC-4954-A357-9916738F0DF2}">
      <dgm:prSet/>
      <dgm:spPr/>
      <dgm:t>
        <a:bodyPr/>
        <a:lstStyle/>
        <a:p>
          <a:endParaRPr lang="en-US"/>
        </a:p>
      </dgm:t>
    </dgm:pt>
    <dgm:pt modelId="{DD690863-039E-4824-922D-B93E8FE33CC3}" type="sibTrans" cxnId="{49D7BDE2-FCCC-4954-A357-9916738F0DF2}">
      <dgm:prSet/>
      <dgm:spPr/>
      <dgm:t>
        <a:bodyPr/>
        <a:lstStyle/>
        <a:p>
          <a:endParaRPr lang="en-US"/>
        </a:p>
      </dgm:t>
    </dgm:pt>
    <dgm:pt modelId="{F9D4BBB5-4279-4A42-8799-E8CB49D0B5B0}">
      <dgm:prSet phldrT="[Text]"/>
      <dgm:spPr/>
      <dgm:t>
        <a:bodyPr/>
        <a:lstStyle/>
        <a:p>
          <a:r>
            <a:rPr lang="en-US" dirty="0" smtClean="0"/>
            <a:t>Commercialize</a:t>
          </a:r>
        </a:p>
      </dgm:t>
    </dgm:pt>
    <dgm:pt modelId="{702553C7-3A2A-4283-B310-B9C95F2C6CBA}" type="parTrans" cxnId="{1F003DC5-FDD2-42AB-822E-38C8DA085B8A}">
      <dgm:prSet/>
      <dgm:spPr/>
      <dgm:t>
        <a:bodyPr/>
        <a:lstStyle/>
        <a:p>
          <a:endParaRPr lang="en-US"/>
        </a:p>
      </dgm:t>
    </dgm:pt>
    <dgm:pt modelId="{7183EEE1-75B2-4B91-96F6-AFBE6D65D746}" type="sibTrans" cxnId="{1F003DC5-FDD2-42AB-822E-38C8DA085B8A}">
      <dgm:prSet/>
      <dgm:spPr/>
      <dgm:t>
        <a:bodyPr/>
        <a:lstStyle/>
        <a:p>
          <a:endParaRPr lang="en-US"/>
        </a:p>
      </dgm:t>
    </dgm:pt>
    <dgm:pt modelId="{01E4BCEE-1BB6-4567-A886-E28CFBA86590}" type="pres">
      <dgm:prSet presAssocID="{D3598231-81DA-4237-99AA-E6804C4B3B10}" presName="linearFlow" presStyleCnt="0">
        <dgm:presLayoutVars>
          <dgm:resizeHandles val="exact"/>
        </dgm:presLayoutVars>
      </dgm:prSet>
      <dgm:spPr/>
    </dgm:pt>
    <dgm:pt modelId="{7D532277-1480-435D-8B91-58A40F6D2404}" type="pres">
      <dgm:prSet presAssocID="{58D1C177-8E63-41C3-8E66-FC58F967B489}" presName="node" presStyleLbl="node1" presStyleIdx="0" presStyleCnt="6" custScaleX="159260" custScaleY="142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0EC298-7245-4CCD-8305-41D414F5005D}" type="pres">
      <dgm:prSet presAssocID="{13467617-609D-4C8D-A886-6D723AA659C7}" presName="sibTrans" presStyleLbl="sibTrans2D1" presStyleIdx="0" presStyleCnt="5"/>
      <dgm:spPr/>
      <dgm:t>
        <a:bodyPr/>
        <a:lstStyle/>
        <a:p>
          <a:endParaRPr lang="en-US"/>
        </a:p>
      </dgm:t>
    </dgm:pt>
    <dgm:pt modelId="{E808B2C6-010C-4804-A209-581563BAA2E0}" type="pres">
      <dgm:prSet presAssocID="{13467617-609D-4C8D-A886-6D723AA659C7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84C3F783-B419-499B-A5C5-89C012885747}" type="pres">
      <dgm:prSet presAssocID="{E86D5667-9A2D-4FF1-952C-0E7A038B55B3}" presName="node" presStyleLbl="node1" presStyleIdx="1" presStyleCnt="6" custScaleX="160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AD9EAD-EE01-4991-90C2-1BE7A63DE7E9}" type="pres">
      <dgm:prSet presAssocID="{A0E0A38E-7657-4D07-BACA-B0B9C5F9B96A}" presName="sibTrans" presStyleLbl="sibTrans2D1" presStyleIdx="1" presStyleCnt="5"/>
      <dgm:spPr/>
      <dgm:t>
        <a:bodyPr/>
        <a:lstStyle/>
        <a:p>
          <a:endParaRPr lang="en-US"/>
        </a:p>
      </dgm:t>
    </dgm:pt>
    <dgm:pt modelId="{5EDE48BC-A5B0-469B-A4FA-3DBA7779A027}" type="pres">
      <dgm:prSet presAssocID="{A0E0A38E-7657-4D07-BACA-B0B9C5F9B96A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67DD0523-D8A9-4DFA-9D6A-48B78A1F64C0}" type="pres">
      <dgm:prSet presAssocID="{F03BC644-1B94-4F70-9677-B4AE2B318C91}" presName="node" presStyleLbl="node1" presStyleIdx="2" presStyleCnt="6" custScaleX="160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4EA0D5-067F-4D03-8F84-1847CDF4C27D}" type="pres">
      <dgm:prSet presAssocID="{92BEAA9E-8536-4905-9239-BA58A18800B2}" presName="sibTrans" presStyleLbl="sibTrans2D1" presStyleIdx="2" presStyleCnt="5"/>
      <dgm:spPr/>
      <dgm:t>
        <a:bodyPr/>
        <a:lstStyle/>
        <a:p>
          <a:endParaRPr lang="en-US"/>
        </a:p>
      </dgm:t>
    </dgm:pt>
    <dgm:pt modelId="{2024DF80-DB2C-4801-9535-6EB2FCA84B59}" type="pres">
      <dgm:prSet presAssocID="{92BEAA9E-8536-4905-9239-BA58A18800B2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F64F5D02-51B1-45D9-ACB7-D2C7F5544F5A}" type="pres">
      <dgm:prSet presAssocID="{7A2F4A96-0FBA-4A57-A235-B9071DB57294}" presName="node" presStyleLbl="node1" presStyleIdx="3" presStyleCnt="6" custScaleX="1555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F7D26B-0D24-4FCE-A302-2650DC73CFC2}" type="pres">
      <dgm:prSet presAssocID="{E09D720D-0E4A-4BDB-93E7-E8017CD30F2C}" presName="sibTrans" presStyleLbl="sibTrans2D1" presStyleIdx="3" presStyleCnt="5"/>
      <dgm:spPr/>
      <dgm:t>
        <a:bodyPr/>
        <a:lstStyle/>
        <a:p>
          <a:endParaRPr lang="en-US"/>
        </a:p>
      </dgm:t>
    </dgm:pt>
    <dgm:pt modelId="{6AB19348-1A8D-40A7-8FA6-45D0F1F6C072}" type="pres">
      <dgm:prSet presAssocID="{E09D720D-0E4A-4BDB-93E7-E8017CD30F2C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7C8E4731-9739-427F-897E-DD2B86285045}" type="pres">
      <dgm:prSet presAssocID="{2395F795-47A3-450C-9F1A-8D2B9C7E53C0}" presName="node" presStyleLbl="node1" presStyleIdx="4" presStyleCnt="6" custScaleX="160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5F9AD4-582C-48AC-B259-80D1F58665EC}" type="pres">
      <dgm:prSet presAssocID="{DD690863-039E-4824-922D-B93E8FE33CC3}" presName="sibTrans" presStyleLbl="sibTrans2D1" presStyleIdx="4" presStyleCnt="5"/>
      <dgm:spPr/>
      <dgm:t>
        <a:bodyPr/>
        <a:lstStyle/>
        <a:p>
          <a:endParaRPr lang="en-US"/>
        </a:p>
      </dgm:t>
    </dgm:pt>
    <dgm:pt modelId="{493F98C2-D9A9-42E1-94CE-7F38C1AEF9F8}" type="pres">
      <dgm:prSet presAssocID="{DD690863-039E-4824-922D-B93E8FE33CC3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6E104BC3-99C4-49A4-955D-8EC2CE573434}" type="pres">
      <dgm:prSet presAssocID="{F9D4BBB5-4279-4A42-8799-E8CB49D0B5B0}" presName="node" presStyleLbl="node1" presStyleIdx="5" presStyleCnt="6" custScaleX="160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38072F-78B9-443B-9F16-721D73A00A73}" type="presOf" srcId="{92BEAA9E-8536-4905-9239-BA58A18800B2}" destId="{2024DF80-DB2C-4801-9535-6EB2FCA84B59}" srcOrd="1" destOrd="0" presId="urn:microsoft.com/office/officeart/2005/8/layout/process2"/>
    <dgm:cxn modelId="{2B4F5215-3C83-4143-916D-E3DBD09B02CB}" srcId="{D3598231-81DA-4237-99AA-E6804C4B3B10}" destId="{7A2F4A96-0FBA-4A57-A235-B9071DB57294}" srcOrd="3" destOrd="0" parTransId="{B1C806D9-C700-46AA-8517-C7A884B39CD0}" sibTransId="{E09D720D-0E4A-4BDB-93E7-E8017CD30F2C}"/>
    <dgm:cxn modelId="{8FDF2A26-A97B-464E-918A-2A80473F2D03}" type="presOf" srcId="{92BEAA9E-8536-4905-9239-BA58A18800B2}" destId="{094EA0D5-067F-4D03-8F84-1847CDF4C27D}" srcOrd="0" destOrd="0" presId="urn:microsoft.com/office/officeart/2005/8/layout/process2"/>
    <dgm:cxn modelId="{6570F1A1-6FDF-4E1D-A264-1C55D3E92EBB}" type="presOf" srcId="{7A2F4A96-0FBA-4A57-A235-B9071DB57294}" destId="{F64F5D02-51B1-45D9-ACB7-D2C7F5544F5A}" srcOrd="0" destOrd="0" presId="urn:microsoft.com/office/officeart/2005/8/layout/process2"/>
    <dgm:cxn modelId="{E80BA90B-4916-44FB-8B6C-020054118C34}" type="presOf" srcId="{F03BC644-1B94-4F70-9677-B4AE2B318C91}" destId="{67DD0523-D8A9-4DFA-9D6A-48B78A1F64C0}" srcOrd="0" destOrd="0" presId="urn:microsoft.com/office/officeart/2005/8/layout/process2"/>
    <dgm:cxn modelId="{E8C02940-A927-4EAC-9F5F-D30BEF9EA428}" type="presOf" srcId="{DD690863-039E-4824-922D-B93E8FE33CC3}" destId="{5F5F9AD4-582C-48AC-B259-80D1F58665EC}" srcOrd="0" destOrd="0" presId="urn:microsoft.com/office/officeart/2005/8/layout/process2"/>
    <dgm:cxn modelId="{9DB28CEB-55DC-417E-860F-E6688665077C}" type="presOf" srcId="{E09D720D-0E4A-4BDB-93E7-E8017CD30F2C}" destId="{25F7D26B-0D24-4FCE-A302-2650DC73CFC2}" srcOrd="0" destOrd="0" presId="urn:microsoft.com/office/officeart/2005/8/layout/process2"/>
    <dgm:cxn modelId="{43B301B5-3450-49AF-B8B8-76F87A8F0416}" srcId="{D3598231-81DA-4237-99AA-E6804C4B3B10}" destId="{F03BC644-1B94-4F70-9677-B4AE2B318C91}" srcOrd="2" destOrd="0" parTransId="{1CFFD6D5-15C3-402E-A86D-9AE5ECE761A1}" sibTransId="{92BEAA9E-8536-4905-9239-BA58A18800B2}"/>
    <dgm:cxn modelId="{74D6EC2C-E154-492D-A332-1DFE15196A1A}" type="presOf" srcId="{D3598231-81DA-4237-99AA-E6804C4B3B10}" destId="{01E4BCEE-1BB6-4567-A886-E28CFBA86590}" srcOrd="0" destOrd="0" presId="urn:microsoft.com/office/officeart/2005/8/layout/process2"/>
    <dgm:cxn modelId="{7B400542-483C-4759-820F-FF1E37BC30D9}" type="presOf" srcId="{58D1C177-8E63-41C3-8E66-FC58F967B489}" destId="{7D532277-1480-435D-8B91-58A40F6D2404}" srcOrd="0" destOrd="0" presId="urn:microsoft.com/office/officeart/2005/8/layout/process2"/>
    <dgm:cxn modelId="{506DFF56-003D-4250-98A5-0B8E0F052DE8}" type="presOf" srcId="{2395F795-47A3-450C-9F1A-8D2B9C7E53C0}" destId="{7C8E4731-9739-427F-897E-DD2B86285045}" srcOrd="0" destOrd="0" presId="urn:microsoft.com/office/officeart/2005/8/layout/process2"/>
    <dgm:cxn modelId="{C978FD69-F002-4C71-A807-DD1A492D8EDA}" type="presOf" srcId="{A0E0A38E-7657-4D07-BACA-B0B9C5F9B96A}" destId="{5EDE48BC-A5B0-469B-A4FA-3DBA7779A027}" srcOrd="1" destOrd="0" presId="urn:microsoft.com/office/officeart/2005/8/layout/process2"/>
    <dgm:cxn modelId="{0784C29B-60B3-47DA-B433-93B6DED8B3DC}" srcId="{D3598231-81DA-4237-99AA-E6804C4B3B10}" destId="{E86D5667-9A2D-4FF1-952C-0E7A038B55B3}" srcOrd="1" destOrd="0" parTransId="{7DE03AC3-E5CB-4B57-A341-4649321D25E5}" sibTransId="{A0E0A38E-7657-4D07-BACA-B0B9C5F9B96A}"/>
    <dgm:cxn modelId="{287AA131-66CD-4B95-B7AD-540FE521EA0E}" type="presOf" srcId="{13467617-609D-4C8D-A886-6D723AA659C7}" destId="{CA0EC298-7245-4CCD-8305-41D414F5005D}" srcOrd="0" destOrd="0" presId="urn:microsoft.com/office/officeart/2005/8/layout/process2"/>
    <dgm:cxn modelId="{8A371A15-D02A-4302-ADD3-C111310F1191}" type="presOf" srcId="{13467617-609D-4C8D-A886-6D723AA659C7}" destId="{E808B2C6-010C-4804-A209-581563BAA2E0}" srcOrd="1" destOrd="0" presId="urn:microsoft.com/office/officeart/2005/8/layout/process2"/>
    <dgm:cxn modelId="{0B39FADD-35F0-4100-B3C3-1811E0F7DBEB}" type="presOf" srcId="{E09D720D-0E4A-4BDB-93E7-E8017CD30F2C}" destId="{6AB19348-1A8D-40A7-8FA6-45D0F1F6C072}" srcOrd="1" destOrd="0" presId="urn:microsoft.com/office/officeart/2005/8/layout/process2"/>
    <dgm:cxn modelId="{49D7BDE2-FCCC-4954-A357-9916738F0DF2}" srcId="{D3598231-81DA-4237-99AA-E6804C4B3B10}" destId="{2395F795-47A3-450C-9F1A-8D2B9C7E53C0}" srcOrd="4" destOrd="0" parTransId="{5B8067CC-53F9-4006-8A88-D2C4771BDEA1}" sibTransId="{DD690863-039E-4824-922D-B93E8FE33CC3}"/>
    <dgm:cxn modelId="{F9E27CAC-6DFB-4663-8AA7-BB1AA99BD0E4}" type="presOf" srcId="{DD690863-039E-4824-922D-B93E8FE33CC3}" destId="{493F98C2-D9A9-42E1-94CE-7F38C1AEF9F8}" srcOrd="1" destOrd="0" presId="urn:microsoft.com/office/officeart/2005/8/layout/process2"/>
    <dgm:cxn modelId="{7401AF18-DD85-4654-BEF7-EDEFEDF68E71}" srcId="{D3598231-81DA-4237-99AA-E6804C4B3B10}" destId="{58D1C177-8E63-41C3-8E66-FC58F967B489}" srcOrd="0" destOrd="0" parTransId="{583E3FAA-E6F6-4F0E-8C41-CF4853859007}" sibTransId="{13467617-609D-4C8D-A886-6D723AA659C7}"/>
    <dgm:cxn modelId="{A4DBD830-08EE-4A00-BC23-F359DE5E82B6}" type="presOf" srcId="{A0E0A38E-7657-4D07-BACA-B0B9C5F9B96A}" destId="{78AD9EAD-EE01-4991-90C2-1BE7A63DE7E9}" srcOrd="0" destOrd="0" presId="urn:microsoft.com/office/officeart/2005/8/layout/process2"/>
    <dgm:cxn modelId="{C951F02A-2721-44FD-BBEE-02C86FC8B4E2}" type="presOf" srcId="{E86D5667-9A2D-4FF1-952C-0E7A038B55B3}" destId="{84C3F783-B419-499B-A5C5-89C012885747}" srcOrd="0" destOrd="0" presId="urn:microsoft.com/office/officeart/2005/8/layout/process2"/>
    <dgm:cxn modelId="{1F003DC5-FDD2-42AB-822E-38C8DA085B8A}" srcId="{D3598231-81DA-4237-99AA-E6804C4B3B10}" destId="{F9D4BBB5-4279-4A42-8799-E8CB49D0B5B0}" srcOrd="5" destOrd="0" parTransId="{702553C7-3A2A-4283-B310-B9C95F2C6CBA}" sibTransId="{7183EEE1-75B2-4B91-96F6-AFBE6D65D746}"/>
    <dgm:cxn modelId="{831AD753-19AA-426C-B6C2-F050A034E2E4}" type="presOf" srcId="{F9D4BBB5-4279-4A42-8799-E8CB49D0B5B0}" destId="{6E104BC3-99C4-49A4-955D-8EC2CE573434}" srcOrd="0" destOrd="0" presId="urn:microsoft.com/office/officeart/2005/8/layout/process2"/>
    <dgm:cxn modelId="{74995343-60E4-430D-8067-0390810559A9}" type="presParOf" srcId="{01E4BCEE-1BB6-4567-A886-E28CFBA86590}" destId="{7D532277-1480-435D-8B91-58A40F6D2404}" srcOrd="0" destOrd="0" presId="urn:microsoft.com/office/officeart/2005/8/layout/process2"/>
    <dgm:cxn modelId="{E1841A4A-0472-4B53-B5C3-758A3C0C4D47}" type="presParOf" srcId="{01E4BCEE-1BB6-4567-A886-E28CFBA86590}" destId="{CA0EC298-7245-4CCD-8305-41D414F5005D}" srcOrd="1" destOrd="0" presId="urn:microsoft.com/office/officeart/2005/8/layout/process2"/>
    <dgm:cxn modelId="{E0D35DD2-F7CD-49CD-9AB0-D664E95C4C0C}" type="presParOf" srcId="{CA0EC298-7245-4CCD-8305-41D414F5005D}" destId="{E808B2C6-010C-4804-A209-581563BAA2E0}" srcOrd="0" destOrd="0" presId="urn:microsoft.com/office/officeart/2005/8/layout/process2"/>
    <dgm:cxn modelId="{099BD620-267D-4F5C-A501-2683602AA69C}" type="presParOf" srcId="{01E4BCEE-1BB6-4567-A886-E28CFBA86590}" destId="{84C3F783-B419-499B-A5C5-89C012885747}" srcOrd="2" destOrd="0" presId="urn:microsoft.com/office/officeart/2005/8/layout/process2"/>
    <dgm:cxn modelId="{8CD53567-81DE-4543-8B0B-26C349456815}" type="presParOf" srcId="{01E4BCEE-1BB6-4567-A886-E28CFBA86590}" destId="{78AD9EAD-EE01-4991-90C2-1BE7A63DE7E9}" srcOrd="3" destOrd="0" presId="urn:microsoft.com/office/officeart/2005/8/layout/process2"/>
    <dgm:cxn modelId="{9B6E3B8F-36B0-4498-870F-EF047E955BE5}" type="presParOf" srcId="{78AD9EAD-EE01-4991-90C2-1BE7A63DE7E9}" destId="{5EDE48BC-A5B0-469B-A4FA-3DBA7779A027}" srcOrd="0" destOrd="0" presId="urn:microsoft.com/office/officeart/2005/8/layout/process2"/>
    <dgm:cxn modelId="{D5B19010-90E7-4A0C-A5DE-EF6842739D06}" type="presParOf" srcId="{01E4BCEE-1BB6-4567-A886-E28CFBA86590}" destId="{67DD0523-D8A9-4DFA-9D6A-48B78A1F64C0}" srcOrd="4" destOrd="0" presId="urn:microsoft.com/office/officeart/2005/8/layout/process2"/>
    <dgm:cxn modelId="{FD3019EB-2731-4908-831C-2A01AD5C1DA1}" type="presParOf" srcId="{01E4BCEE-1BB6-4567-A886-E28CFBA86590}" destId="{094EA0D5-067F-4D03-8F84-1847CDF4C27D}" srcOrd="5" destOrd="0" presId="urn:microsoft.com/office/officeart/2005/8/layout/process2"/>
    <dgm:cxn modelId="{6F8D887E-9509-4707-B8B1-F890EE5D4933}" type="presParOf" srcId="{094EA0D5-067F-4D03-8F84-1847CDF4C27D}" destId="{2024DF80-DB2C-4801-9535-6EB2FCA84B59}" srcOrd="0" destOrd="0" presId="urn:microsoft.com/office/officeart/2005/8/layout/process2"/>
    <dgm:cxn modelId="{A4113A21-3E53-4F59-829F-ABA55E9FD142}" type="presParOf" srcId="{01E4BCEE-1BB6-4567-A886-E28CFBA86590}" destId="{F64F5D02-51B1-45D9-ACB7-D2C7F5544F5A}" srcOrd="6" destOrd="0" presId="urn:microsoft.com/office/officeart/2005/8/layout/process2"/>
    <dgm:cxn modelId="{2B2E36DF-577A-43C4-B208-9305B1DACB5E}" type="presParOf" srcId="{01E4BCEE-1BB6-4567-A886-E28CFBA86590}" destId="{25F7D26B-0D24-4FCE-A302-2650DC73CFC2}" srcOrd="7" destOrd="0" presId="urn:microsoft.com/office/officeart/2005/8/layout/process2"/>
    <dgm:cxn modelId="{E6E4280C-3D27-444C-BC4F-488D11B03F2F}" type="presParOf" srcId="{25F7D26B-0D24-4FCE-A302-2650DC73CFC2}" destId="{6AB19348-1A8D-40A7-8FA6-45D0F1F6C072}" srcOrd="0" destOrd="0" presId="urn:microsoft.com/office/officeart/2005/8/layout/process2"/>
    <dgm:cxn modelId="{FC3B8C29-161A-4291-893D-7F9DFA2C4CC5}" type="presParOf" srcId="{01E4BCEE-1BB6-4567-A886-E28CFBA86590}" destId="{7C8E4731-9739-427F-897E-DD2B86285045}" srcOrd="8" destOrd="0" presId="urn:microsoft.com/office/officeart/2005/8/layout/process2"/>
    <dgm:cxn modelId="{913D5448-430A-48CC-AA76-2AE1E9C04109}" type="presParOf" srcId="{01E4BCEE-1BB6-4567-A886-E28CFBA86590}" destId="{5F5F9AD4-582C-48AC-B259-80D1F58665EC}" srcOrd="9" destOrd="0" presId="urn:microsoft.com/office/officeart/2005/8/layout/process2"/>
    <dgm:cxn modelId="{03BC4257-0734-4B02-80C2-FCF41B20BBDB}" type="presParOf" srcId="{5F5F9AD4-582C-48AC-B259-80D1F58665EC}" destId="{493F98C2-D9A9-42E1-94CE-7F38C1AEF9F8}" srcOrd="0" destOrd="0" presId="urn:microsoft.com/office/officeart/2005/8/layout/process2"/>
    <dgm:cxn modelId="{AEC0CAA0-EE85-4055-93AA-C396A865CA0B}" type="presParOf" srcId="{01E4BCEE-1BB6-4567-A886-E28CFBA86590}" destId="{6E104BC3-99C4-49A4-955D-8EC2CE573434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598231-81DA-4237-99AA-E6804C4B3B10}" type="doc">
      <dgm:prSet loTypeId="urn:microsoft.com/office/officeart/2005/8/layout/process2" loCatId="process" qsTypeId="urn:microsoft.com/office/officeart/2005/8/quickstyle/simple1" qsCatId="simple" csTypeId="urn:microsoft.com/office/officeart/2005/8/colors/accent2_3" csCatId="accent2" phldr="1"/>
      <dgm:spPr/>
    </dgm:pt>
    <dgm:pt modelId="{58D1C177-8E63-41C3-8E66-FC58F967B489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Ask a Question</a:t>
          </a:r>
          <a:endParaRPr lang="en-US" dirty="0"/>
        </a:p>
      </dgm:t>
    </dgm:pt>
    <dgm:pt modelId="{583E3FAA-E6F6-4F0E-8C41-CF4853859007}" type="parTrans" cxnId="{7401AF18-DD85-4654-BEF7-EDEFEDF68E71}">
      <dgm:prSet/>
      <dgm:spPr/>
      <dgm:t>
        <a:bodyPr/>
        <a:lstStyle/>
        <a:p>
          <a:endParaRPr lang="en-US"/>
        </a:p>
      </dgm:t>
    </dgm:pt>
    <dgm:pt modelId="{13467617-609D-4C8D-A886-6D723AA659C7}" type="sibTrans" cxnId="{7401AF18-DD85-4654-BEF7-EDEFEDF68E71}">
      <dgm:prSet/>
      <dgm:spPr/>
      <dgm:t>
        <a:bodyPr/>
        <a:lstStyle/>
        <a:p>
          <a:endParaRPr lang="en-US"/>
        </a:p>
      </dgm:t>
    </dgm:pt>
    <dgm:pt modelId="{E86D5667-9A2D-4FF1-952C-0E7A038B55B3}">
      <dgm:prSet phldrT="[Text]"/>
      <dgm:spPr/>
      <dgm:t>
        <a:bodyPr/>
        <a:lstStyle/>
        <a:p>
          <a:r>
            <a:rPr lang="en-US" dirty="0" smtClean="0"/>
            <a:t>Do Research</a:t>
          </a:r>
          <a:endParaRPr lang="en-US" dirty="0"/>
        </a:p>
      </dgm:t>
    </dgm:pt>
    <dgm:pt modelId="{7DE03AC3-E5CB-4B57-A341-4649321D25E5}" type="parTrans" cxnId="{0784C29B-60B3-47DA-B433-93B6DED8B3DC}">
      <dgm:prSet/>
      <dgm:spPr/>
      <dgm:t>
        <a:bodyPr/>
        <a:lstStyle/>
        <a:p>
          <a:endParaRPr lang="en-US"/>
        </a:p>
      </dgm:t>
    </dgm:pt>
    <dgm:pt modelId="{A0E0A38E-7657-4D07-BACA-B0B9C5F9B96A}" type="sibTrans" cxnId="{0784C29B-60B3-47DA-B433-93B6DED8B3DC}">
      <dgm:prSet/>
      <dgm:spPr/>
      <dgm:t>
        <a:bodyPr/>
        <a:lstStyle/>
        <a:p>
          <a:endParaRPr lang="en-US"/>
        </a:p>
      </dgm:t>
    </dgm:pt>
    <dgm:pt modelId="{F03BC644-1B94-4F70-9677-B4AE2B318C91}">
      <dgm:prSet phldrT="[Text]"/>
      <dgm:spPr/>
      <dgm:t>
        <a:bodyPr/>
        <a:lstStyle/>
        <a:p>
          <a:r>
            <a:rPr lang="en-US" dirty="0" smtClean="0"/>
            <a:t>Form Hypothesis</a:t>
          </a:r>
          <a:endParaRPr lang="en-US" dirty="0"/>
        </a:p>
      </dgm:t>
    </dgm:pt>
    <dgm:pt modelId="{1CFFD6D5-15C3-402E-A86D-9AE5ECE761A1}" type="parTrans" cxnId="{43B301B5-3450-49AF-B8B8-76F87A8F0416}">
      <dgm:prSet/>
      <dgm:spPr/>
      <dgm:t>
        <a:bodyPr/>
        <a:lstStyle/>
        <a:p>
          <a:endParaRPr lang="en-US"/>
        </a:p>
      </dgm:t>
    </dgm:pt>
    <dgm:pt modelId="{92BEAA9E-8536-4905-9239-BA58A18800B2}" type="sibTrans" cxnId="{43B301B5-3450-49AF-B8B8-76F87A8F0416}">
      <dgm:prSet/>
      <dgm:spPr/>
      <dgm:t>
        <a:bodyPr/>
        <a:lstStyle/>
        <a:p>
          <a:endParaRPr lang="en-US"/>
        </a:p>
      </dgm:t>
    </dgm:pt>
    <dgm:pt modelId="{8E72CEA7-1CE8-4F90-B2E3-50EC41734A18}">
      <dgm:prSet phldrT="[Text]"/>
      <dgm:spPr/>
      <dgm:t>
        <a:bodyPr/>
        <a:lstStyle/>
        <a:p>
          <a:r>
            <a:rPr lang="en-US" dirty="0" smtClean="0"/>
            <a:t>Experiment</a:t>
          </a:r>
          <a:endParaRPr lang="en-US" dirty="0"/>
        </a:p>
      </dgm:t>
    </dgm:pt>
    <dgm:pt modelId="{7EB87779-F104-4A01-9919-0B2339AC1601}" type="parTrans" cxnId="{AD26FED4-6E67-45C5-BCB3-AA6440123D9A}">
      <dgm:prSet/>
      <dgm:spPr/>
      <dgm:t>
        <a:bodyPr/>
        <a:lstStyle/>
        <a:p>
          <a:endParaRPr lang="en-US"/>
        </a:p>
      </dgm:t>
    </dgm:pt>
    <dgm:pt modelId="{7C27D049-6797-4AB7-A601-F637EF96EAF4}" type="sibTrans" cxnId="{AD26FED4-6E67-45C5-BCB3-AA6440123D9A}">
      <dgm:prSet/>
      <dgm:spPr/>
      <dgm:t>
        <a:bodyPr/>
        <a:lstStyle/>
        <a:p>
          <a:endParaRPr lang="en-US"/>
        </a:p>
      </dgm:t>
    </dgm:pt>
    <dgm:pt modelId="{7A2F4A96-0FBA-4A57-A235-B9071DB57294}">
      <dgm:prSet phldrT="[Text]"/>
      <dgm:spPr/>
      <dgm:t>
        <a:bodyPr/>
        <a:lstStyle/>
        <a:p>
          <a:r>
            <a:rPr lang="en-US" dirty="0" smtClean="0"/>
            <a:t>Analyze Data</a:t>
          </a:r>
          <a:endParaRPr lang="en-US" dirty="0"/>
        </a:p>
      </dgm:t>
    </dgm:pt>
    <dgm:pt modelId="{B1C806D9-C700-46AA-8517-C7A884B39CD0}" type="parTrans" cxnId="{2B4F5215-3C83-4143-916D-E3DBD09B02CB}">
      <dgm:prSet/>
      <dgm:spPr/>
      <dgm:t>
        <a:bodyPr/>
        <a:lstStyle/>
        <a:p>
          <a:endParaRPr lang="en-US"/>
        </a:p>
      </dgm:t>
    </dgm:pt>
    <dgm:pt modelId="{E09D720D-0E4A-4BDB-93E7-E8017CD30F2C}" type="sibTrans" cxnId="{2B4F5215-3C83-4143-916D-E3DBD09B02CB}">
      <dgm:prSet/>
      <dgm:spPr/>
      <dgm:t>
        <a:bodyPr/>
        <a:lstStyle/>
        <a:p>
          <a:endParaRPr lang="en-US"/>
        </a:p>
      </dgm:t>
    </dgm:pt>
    <dgm:pt modelId="{2395F795-47A3-450C-9F1A-8D2B9C7E53C0}">
      <dgm:prSet phldrT="[Text]"/>
      <dgm:spPr/>
      <dgm:t>
        <a:bodyPr/>
        <a:lstStyle/>
        <a:p>
          <a:r>
            <a:rPr lang="en-US" dirty="0" smtClean="0"/>
            <a:t>Report Results</a:t>
          </a:r>
          <a:endParaRPr lang="en-US" dirty="0"/>
        </a:p>
      </dgm:t>
    </dgm:pt>
    <dgm:pt modelId="{5B8067CC-53F9-4006-8A88-D2C4771BDEA1}" type="parTrans" cxnId="{49D7BDE2-FCCC-4954-A357-9916738F0DF2}">
      <dgm:prSet/>
      <dgm:spPr/>
      <dgm:t>
        <a:bodyPr/>
        <a:lstStyle/>
        <a:p>
          <a:endParaRPr lang="en-US"/>
        </a:p>
      </dgm:t>
    </dgm:pt>
    <dgm:pt modelId="{DD690863-039E-4824-922D-B93E8FE33CC3}" type="sibTrans" cxnId="{49D7BDE2-FCCC-4954-A357-9916738F0DF2}">
      <dgm:prSet/>
      <dgm:spPr/>
      <dgm:t>
        <a:bodyPr/>
        <a:lstStyle/>
        <a:p>
          <a:endParaRPr lang="en-US"/>
        </a:p>
      </dgm:t>
    </dgm:pt>
    <dgm:pt modelId="{01E4BCEE-1BB6-4567-A886-E28CFBA86590}" type="pres">
      <dgm:prSet presAssocID="{D3598231-81DA-4237-99AA-E6804C4B3B10}" presName="linearFlow" presStyleCnt="0">
        <dgm:presLayoutVars>
          <dgm:resizeHandles val="exact"/>
        </dgm:presLayoutVars>
      </dgm:prSet>
      <dgm:spPr/>
    </dgm:pt>
    <dgm:pt modelId="{7D532277-1480-435D-8B91-58A40F6D2404}" type="pres">
      <dgm:prSet presAssocID="{58D1C177-8E63-41C3-8E66-FC58F967B489}" presName="node" presStyleLbl="node1" presStyleIdx="0" presStyleCnt="6" custScaleX="175521" custLinFactNeighborX="-1348" custLinFactNeighborY="-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0EC298-7245-4CCD-8305-41D414F5005D}" type="pres">
      <dgm:prSet presAssocID="{13467617-609D-4C8D-A886-6D723AA659C7}" presName="sibTrans" presStyleLbl="sibTrans2D1" presStyleIdx="0" presStyleCnt="5"/>
      <dgm:spPr/>
      <dgm:t>
        <a:bodyPr/>
        <a:lstStyle/>
        <a:p>
          <a:endParaRPr lang="en-US"/>
        </a:p>
      </dgm:t>
    </dgm:pt>
    <dgm:pt modelId="{E808B2C6-010C-4804-A209-581563BAA2E0}" type="pres">
      <dgm:prSet presAssocID="{13467617-609D-4C8D-A886-6D723AA659C7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84C3F783-B419-499B-A5C5-89C012885747}" type="pres">
      <dgm:prSet presAssocID="{E86D5667-9A2D-4FF1-952C-0E7A038B55B3}" presName="node" presStyleLbl="node1" presStyleIdx="1" presStyleCnt="6" custScaleX="172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AD9EAD-EE01-4991-90C2-1BE7A63DE7E9}" type="pres">
      <dgm:prSet presAssocID="{A0E0A38E-7657-4D07-BACA-B0B9C5F9B96A}" presName="sibTrans" presStyleLbl="sibTrans2D1" presStyleIdx="1" presStyleCnt="5"/>
      <dgm:spPr/>
      <dgm:t>
        <a:bodyPr/>
        <a:lstStyle/>
        <a:p>
          <a:endParaRPr lang="en-US"/>
        </a:p>
      </dgm:t>
    </dgm:pt>
    <dgm:pt modelId="{5EDE48BC-A5B0-469B-A4FA-3DBA7779A027}" type="pres">
      <dgm:prSet presAssocID="{A0E0A38E-7657-4D07-BACA-B0B9C5F9B96A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67DD0523-D8A9-4DFA-9D6A-48B78A1F64C0}" type="pres">
      <dgm:prSet presAssocID="{F03BC644-1B94-4F70-9677-B4AE2B318C91}" presName="node" presStyleLbl="node1" presStyleIdx="2" presStyleCnt="6" custScaleX="172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4EA0D5-067F-4D03-8F84-1847CDF4C27D}" type="pres">
      <dgm:prSet presAssocID="{92BEAA9E-8536-4905-9239-BA58A18800B2}" presName="sibTrans" presStyleLbl="sibTrans2D1" presStyleIdx="2" presStyleCnt="5"/>
      <dgm:spPr/>
      <dgm:t>
        <a:bodyPr/>
        <a:lstStyle/>
        <a:p>
          <a:endParaRPr lang="en-US"/>
        </a:p>
      </dgm:t>
    </dgm:pt>
    <dgm:pt modelId="{2024DF80-DB2C-4801-9535-6EB2FCA84B59}" type="pres">
      <dgm:prSet presAssocID="{92BEAA9E-8536-4905-9239-BA58A18800B2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59FB41C4-9746-462B-AACA-1B4B3C23B114}" type="pres">
      <dgm:prSet presAssocID="{8E72CEA7-1CE8-4F90-B2E3-50EC41734A18}" presName="node" presStyleLbl="node1" presStyleIdx="3" presStyleCnt="6" custScaleX="172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53E63C-2968-4FA0-826E-D4E351B246E2}" type="pres">
      <dgm:prSet presAssocID="{7C27D049-6797-4AB7-A601-F637EF96EAF4}" presName="sibTrans" presStyleLbl="sibTrans2D1" presStyleIdx="3" presStyleCnt="5"/>
      <dgm:spPr/>
      <dgm:t>
        <a:bodyPr/>
        <a:lstStyle/>
        <a:p>
          <a:endParaRPr lang="en-US"/>
        </a:p>
      </dgm:t>
    </dgm:pt>
    <dgm:pt modelId="{12BD51C4-CAF7-46DB-98A7-AE520B53FD58}" type="pres">
      <dgm:prSet presAssocID="{7C27D049-6797-4AB7-A601-F637EF96EAF4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F64F5D02-51B1-45D9-ACB7-D2C7F5544F5A}" type="pres">
      <dgm:prSet presAssocID="{7A2F4A96-0FBA-4A57-A235-B9071DB57294}" presName="node" presStyleLbl="node1" presStyleIdx="4" presStyleCnt="6" custScaleX="172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F7D26B-0D24-4FCE-A302-2650DC73CFC2}" type="pres">
      <dgm:prSet presAssocID="{E09D720D-0E4A-4BDB-93E7-E8017CD30F2C}" presName="sibTrans" presStyleLbl="sibTrans2D1" presStyleIdx="4" presStyleCnt="5"/>
      <dgm:spPr/>
      <dgm:t>
        <a:bodyPr/>
        <a:lstStyle/>
        <a:p>
          <a:endParaRPr lang="en-US"/>
        </a:p>
      </dgm:t>
    </dgm:pt>
    <dgm:pt modelId="{6AB19348-1A8D-40A7-8FA6-45D0F1F6C072}" type="pres">
      <dgm:prSet presAssocID="{E09D720D-0E4A-4BDB-93E7-E8017CD30F2C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7C8E4731-9739-427F-897E-DD2B86285045}" type="pres">
      <dgm:prSet presAssocID="{2395F795-47A3-450C-9F1A-8D2B9C7E53C0}" presName="node" presStyleLbl="node1" presStyleIdx="5" presStyleCnt="6" custScaleX="1728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D99D5E-1764-4C5E-9337-42C6EDFF419D}" type="presOf" srcId="{92BEAA9E-8536-4905-9239-BA58A18800B2}" destId="{094EA0D5-067F-4D03-8F84-1847CDF4C27D}" srcOrd="0" destOrd="0" presId="urn:microsoft.com/office/officeart/2005/8/layout/process2"/>
    <dgm:cxn modelId="{C7F8A3CF-FFAA-44FD-9AAA-447E30F6689A}" type="presOf" srcId="{13467617-609D-4C8D-A886-6D723AA659C7}" destId="{CA0EC298-7245-4CCD-8305-41D414F5005D}" srcOrd="0" destOrd="0" presId="urn:microsoft.com/office/officeart/2005/8/layout/process2"/>
    <dgm:cxn modelId="{407EA9F3-285E-45E1-A89E-D923425905F6}" type="presOf" srcId="{E09D720D-0E4A-4BDB-93E7-E8017CD30F2C}" destId="{25F7D26B-0D24-4FCE-A302-2650DC73CFC2}" srcOrd="0" destOrd="0" presId="urn:microsoft.com/office/officeart/2005/8/layout/process2"/>
    <dgm:cxn modelId="{DD0956C9-94A2-42F1-9BF7-7DDEEF0F8166}" type="presOf" srcId="{E86D5667-9A2D-4FF1-952C-0E7A038B55B3}" destId="{84C3F783-B419-499B-A5C5-89C012885747}" srcOrd="0" destOrd="0" presId="urn:microsoft.com/office/officeart/2005/8/layout/process2"/>
    <dgm:cxn modelId="{43B301B5-3450-49AF-B8B8-76F87A8F0416}" srcId="{D3598231-81DA-4237-99AA-E6804C4B3B10}" destId="{F03BC644-1B94-4F70-9677-B4AE2B318C91}" srcOrd="2" destOrd="0" parTransId="{1CFFD6D5-15C3-402E-A86D-9AE5ECE761A1}" sibTransId="{92BEAA9E-8536-4905-9239-BA58A18800B2}"/>
    <dgm:cxn modelId="{AD26FED4-6E67-45C5-BCB3-AA6440123D9A}" srcId="{D3598231-81DA-4237-99AA-E6804C4B3B10}" destId="{8E72CEA7-1CE8-4F90-B2E3-50EC41734A18}" srcOrd="3" destOrd="0" parTransId="{7EB87779-F104-4A01-9919-0B2339AC1601}" sibTransId="{7C27D049-6797-4AB7-A601-F637EF96EAF4}"/>
    <dgm:cxn modelId="{AD984303-7C5E-447D-A9D3-87A400582957}" type="presOf" srcId="{D3598231-81DA-4237-99AA-E6804C4B3B10}" destId="{01E4BCEE-1BB6-4567-A886-E28CFBA86590}" srcOrd="0" destOrd="0" presId="urn:microsoft.com/office/officeart/2005/8/layout/process2"/>
    <dgm:cxn modelId="{762AEC49-FB11-4589-ACC3-2917D5B925F6}" type="presOf" srcId="{92BEAA9E-8536-4905-9239-BA58A18800B2}" destId="{2024DF80-DB2C-4801-9535-6EB2FCA84B59}" srcOrd="1" destOrd="0" presId="urn:microsoft.com/office/officeart/2005/8/layout/process2"/>
    <dgm:cxn modelId="{0784C29B-60B3-47DA-B433-93B6DED8B3DC}" srcId="{D3598231-81DA-4237-99AA-E6804C4B3B10}" destId="{E86D5667-9A2D-4FF1-952C-0E7A038B55B3}" srcOrd="1" destOrd="0" parTransId="{7DE03AC3-E5CB-4B57-A341-4649321D25E5}" sibTransId="{A0E0A38E-7657-4D07-BACA-B0B9C5F9B96A}"/>
    <dgm:cxn modelId="{4D27AAD0-837B-49F3-845E-514B4E2C6EC0}" type="presOf" srcId="{8E72CEA7-1CE8-4F90-B2E3-50EC41734A18}" destId="{59FB41C4-9746-462B-AACA-1B4B3C23B114}" srcOrd="0" destOrd="0" presId="urn:microsoft.com/office/officeart/2005/8/layout/process2"/>
    <dgm:cxn modelId="{17E0F5A9-518B-47C3-87AF-BE3F6AD918CE}" type="presOf" srcId="{7C27D049-6797-4AB7-A601-F637EF96EAF4}" destId="{DF53E63C-2968-4FA0-826E-D4E351B246E2}" srcOrd="0" destOrd="0" presId="urn:microsoft.com/office/officeart/2005/8/layout/process2"/>
    <dgm:cxn modelId="{159030EE-24B1-4691-AABE-EB093F7269C3}" type="presOf" srcId="{7C27D049-6797-4AB7-A601-F637EF96EAF4}" destId="{12BD51C4-CAF7-46DB-98A7-AE520B53FD58}" srcOrd="1" destOrd="0" presId="urn:microsoft.com/office/officeart/2005/8/layout/process2"/>
    <dgm:cxn modelId="{5914A1F1-5152-44DC-BE8D-3B2C64CEB3AB}" type="presOf" srcId="{13467617-609D-4C8D-A886-6D723AA659C7}" destId="{E808B2C6-010C-4804-A209-581563BAA2E0}" srcOrd="1" destOrd="0" presId="urn:microsoft.com/office/officeart/2005/8/layout/process2"/>
    <dgm:cxn modelId="{9A0BBA56-5B40-451D-A90D-D95FAF53C85E}" type="presOf" srcId="{A0E0A38E-7657-4D07-BACA-B0B9C5F9B96A}" destId="{78AD9EAD-EE01-4991-90C2-1BE7A63DE7E9}" srcOrd="0" destOrd="0" presId="urn:microsoft.com/office/officeart/2005/8/layout/process2"/>
    <dgm:cxn modelId="{49D7BDE2-FCCC-4954-A357-9916738F0DF2}" srcId="{D3598231-81DA-4237-99AA-E6804C4B3B10}" destId="{2395F795-47A3-450C-9F1A-8D2B9C7E53C0}" srcOrd="5" destOrd="0" parTransId="{5B8067CC-53F9-4006-8A88-D2C4771BDEA1}" sibTransId="{DD690863-039E-4824-922D-B93E8FE33CC3}"/>
    <dgm:cxn modelId="{5770BC3A-01EA-4CCD-8853-2997D925D5E5}" type="presOf" srcId="{F03BC644-1B94-4F70-9677-B4AE2B318C91}" destId="{67DD0523-D8A9-4DFA-9D6A-48B78A1F64C0}" srcOrd="0" destOrd="0" presId="urn:microsoft.com/office/officeart/2005/8/layout/process2"/>
    <dgm:cxn modelId="{7401AF18-DD85-4654-BEF7-EDEFEDF68E71}" srcId="{D3598231-81DA-4237-99AA-E6804C4B3B10}" destId="{58D1C177-8E63-41C3-8E66-FC58F967B489}" srcOrd="0" destOrd="0" parTransId="{583E3FAA-E6F6-4F0E-8C41-CF4853859007}" sibTransId="{13467617-609D-4C8D-A886-6D723AA659C7}"/>
    <dgm:cxn modelId="{C61B9A38-83DD-45AD-A81F-BC2DFCCCAE94}" type="presOf" srcId="{E09D720D-0E4A-4BDB-93E7-E8017CD30F2C}" destId="{6AB19348-1A8D-40A7-8FA6-45D0F1F6C072}" srcOrd="1" destOrd="0" presId="urn:microsoft.com/office/officeart/2005/8/layout/process2"/>
    <dgm:cxn modelId="{3C52D001-17B1-4AD1-BBE0-42A20D3B859C}" type="presOf" srcId="{7A2F4A96-0FBA-4A57-A235-B9071DB57294}" destId="{F64F5D02-51B1-45D9-ACB7-D2C7F5544F5A}" srcOrd="0" destOrd="0" presId="urn:microsoft.com/office/officeart/2005/8/layout/process2"/>
    <dgm:cxn modelId="{2B4F5215-3C83-4143-916D-E3DBD09B02CB}" srcId="{D3598231-81DA-4237-99AA-E6804C4B3B10}" destId="{7A2F4A96-0FBA-4A57-A235-B9071DB57294}" srcOrd="4" destOrd="0" parTransId="{B1C806D9-C700-46AA-8517-C7A884B39CD0}" sibTransId="{E09D720D-0E4A-4BDB-93E7-E8017CD30F2C}"/>
    <dgm:cxn modelId="{09E76FB6-8DC7-43E7-8A71-933D19458AAC}" type="presOf" srcId="{58D1C177-8E63-41C3-8E66-FC58F967B489}" destId="{7D532277-1480-435D-8B91-58A40F6D2404}" srcOrd="0" destOrd="0" presId="urn:microsoft.com/office/officeart/2005/8/layout/process2"/>
    <dgm:cxn modelId="{4D31BB63-BA91-426D-9D92-F9C5BEF1D4C2}" type="presOf" srcId="{2395F795-47A3-450C-9F1A-8D2B9C7E53C0}" destId="{7C8E4731-9739-427F-897E-DD2B86285045}" srcOrd="0" destOrd="0" presId="urn:microsoft.com/office/officeart/2005/8/layout/process2"/>
    <dgm:cxn modelId="{E142893F-2E78-4377-8541-02A7DB7BDF06}" type="presOf" srcId="{A0E0A38E-7657-4D07-BACA-B0B9C5F9B96A}" destId="{5EDE48BC-A5B0-469B-A4FA-3DBA7779A027}" srcOrd="1" destOrd="0" presId="urn:microsoft.com/office/officeart/2005/8/layout/process2"/>
    <dgm:cxn modelId="{6F7D6756-9E67-46AE-9341-0BA847940410}" type="presParOf" srcId="{01E4BCEE-1BB6-4567-A886-E28CFBA86590}" destId="{7D532277-1480-435D-8B91-58A40F6D2404}" srcOrd="0" destOrd="0" presId="urn:microsoft.com/office/officeart/2005/8/layout/process2"/>
    <dgm:cxn modelId="{C8B38DC4-5B2F-4BAA-8E3A-81608D9ED738}" type="presParOf" srcId="{01E4BCEE-1BB6-4567-A886-E28CFBA86590}" destId="{CA0EC298-7245-4CCD-8305-41D414F5005D}" srcOrd="1" destOrd="0" presId="urn:microsoft.com/office/officeart/2005/8/layout/process2"/>
    <dgm:cxn modelId="{5095DC66-4F8F-46B3-A372-359EDEADE5B0}" type="presParOf" srcId="{CA0EC298-7245-4CCD-8305-41D414F5005D}" destId="{E808B2C6-010C-4804-A209-581563BAA2E0}" srcOrd="0" destOrd="0" presId="urn:microsoft.com/office/officeart/2005/8/layout/process2"/>
    <dgm:cxn modelId="{4FFC29B5-BC28-4E63-926C-7F604366ABCC}" type="presParOf" srcId="{01E4BCEE-1BB6-4567-A886-E28CFBA86590}" destId="{84C3F783-B419-499B-A5C5-89C012885747}" srcOrd="2" destOrd="0" presId="urn:microsoft.com/office/officeart/2005/8/layout/process2"/>
    <dgm:cxn modelId="{761BA7A1-2C6F-46DD-B46A-81FACF630C4C}" type="presParOf" srcId="{01E4BCEE-1BB6-4567-A886-E28CFBA86590}" destId="{78AD9EAD-EE01-4991-90C2-1BE7A63DE7E9}" srcOrd="3" destOrd="0" presId="urn:microsoft.com/office/officeart/2005/8/layout/process2"/>
    <dgm:cxn modelId="{479091A8-D738-4497-B03B-06B253BDE627}" type="presParOf" srcId="{78AD9EAD-EE01-4991-90C2-1BE7A63DE7E9}" destId="{5EDE48BC-A5B0-469B-A4FA-3DBA7779A027}" srcOrd="0" destOrd="0" presId="urn:microsoft.com/office/officeart/2005/8/layout/process2"/>
    <dgm:cxn modelId="{A936FFDA-FB15-4BBD-A073-0E4E09F320B9}" type="presParOf" srcId="{01E4BCEE-1BB6-4567-A886-E28CFBA86590}" destId="{67DD0523-D8A9-4DFA-9D6A-48B78A1F64C0}" srcOrd="4" destOrd="0" presId="urn:microsoft.com/office/officeart/2005/8/layout/process2"/>
    <dgm:cxn modelId="{738822E0-E5B8-4E6E-BBEE-15E01B1A5981}" type="presParOf" srcId="{01E4BCEE-1BB6-4567-A886-E28CFBA86590}" destId="{094EA0D5-067F-4D03-8F84-1847CDF4C27D}" srcOrd="5" destOrd="0" presId="urn:microsoft.com/office/officeart/2005/8/layout/process2"/>
    <dgm:cxn modelId="{FE846247-4866-4DF2-81D0-673480E9A52E}" type="presParOf" srcId="{094EA0D5-067F-4D03-8F84-1847CDF4C27D}" destId="{2024DF80-DB2C-4801-9535-6EB2FCA84B59}" srcOrd="0" destOrd="0" presId="urn:microsoft.com/office/officeart/2005/8/layout/process2"/>
    <dgm:cxn modelId="{4900382B-5D5D-48A2-AC0B-9140FA12A8A5}" type="presParOf" srcId="{01E4BCEE-1BB6-4567-A886-E28CFBA86590}" destId="{59FB41C4-9746-462B-AACA-1B4B3C23B114}" srcOrd="6" destOrd="0" presId="urn:microsoft.com/office/officeart/2005/8/layout/process2"/>
    <dgm:cxn modelId="{162BD689-9166-4BE2-97B8-2EC963039E3B}" type="presParOf" srcId="{01E4BCEE-1BB6-4567-A886-E28CFBA86590}" destId="{DF53E63C-2968-4FA0-826E-D4E351B246E2}" srcOrd="7" destOrd="0" presId="urn:microsoft.com/office/officeart/2005/8/layout/process2"/>
    <dgm:cxn modelId="{DD97D7B9-6A50-40F9-A4A5-CEB0C6BB46D1}" type="presParOf" srcId="{DF53E63C-2968-4FA0-826E-D4E351B246E2}" destId="{12BD51C4-CAF7-46DB-98A7-AE520B53FD58}" srcOrd="0" destOrd="0" presId="urn:microsoft.com/office/officeart/2005/8/layout/process2"/>
    <dgm:cxn modelId="{91540301-EA3C-42A4-90E4-51F470254FAB}" type="presParOf" srcId="{01E4BCEE-1BB6-4567-A886-E28CFBA86590}" destId="{F64F5D02-51B1-45D9-ACB7-D2C7F5544F5A}" srcOrd="8" destOrd="0" presId="urn:microsoft.com/office/officeart/2005/8/layout/process2"/>
    <dgm:cxn modelId="{C061B9B2-FA15-42C4-AA23-9DA712F14BD5}" type="presParOf" srcId="{01E4BCEE-1BB6-4567-A886-E28CFBA86590}" destId="{25F7D26B-0D24-4FCE-A302-2650DC73CFC2}" srcOrd="9" destOrd="0" presId="urn:microsoft.com/office/officeart/2005/8/layout/process2"/>
    <dgm:cxn modelId="{F1AF9695-E756-48FA-94F9-B4D93770D8E3}" type="presParOf" srcId="{25F7D26B-0D24-4FCE-A302-2650DC73CFC2}" destId="{6AB19348-1A8D-40A7-8FA6-45D0F1F6C072}" srcOrd="0" destOrd="0" presId="urn:microsoft.com/office/officeart/2005/8/layout/process2"/>
    <dgm:cxn modelId="{E76F428F-F97B-42E3-AB09-0E5075241E89}" type="presParOf" srcId="{01E4BCEE-1BB6-4567-A886-E28CFBA86590}" destId="{7C8E4731-9739-427F-897E-DD2B86285045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32277-1480-435D-8B91-58A40F6D2404}">
      <dsp:nvSpPr>
        <dsp:cNvPr id="0" name=""/>
        <dsp:cNvSpPr/>
      </dsp:nvSpPr>
      <dsp:spPr>
        <a:xfrm>
          <a:off x="10514" y="4572"/>
          <a:ext cx="2950770" cy="784344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Identify a Problem, Need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or Opportunity</a:t>
          </a:r>
          <a:endParaRPr lang="en-US" sz="1700" kern="1200" dirty="0"/>
        </a:p>
      </dsp:txBody>
      <dsp:txXfrm>
        <a:off x="33487" y="27545"/>
        <a:ext cx="2904824" cy="738398"/>
      </dsp:txXfrm>
    </dsp:sp>
    <dsp:sp modelId="{CA0EC298-7245-4CCD-8305-41D414F5005D}">
      <dsp:nvSpPr>
        <dsp:cNvPr id="0" name=""/>
        <dsp:cNvSpPr/>
      </dsp:nvSpPr>
      <dsp:spPr>
        <a:xfrm rot="5400000">
          <a:off x="1382739" y="802671"/>
          <a:ext cx="206320" cy="2475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1411624" y="823303"/>
        <a:ext cx="148551" cy="144424"/>
      </dsp:txXfrm>
    </dsp:sp>
    <dsp:sp modelId="{84C3F783-B419-499B-A5C5-89C012885747}">
      <dsp:nvSpPr>
        <dsp:cNvPr id="0" name=""/>
        <dsp:cNvSpPr/>
      </dsp:nvSpPr>
      <dsp:spPr>
        <a:xfrm>
          <a:off x="0" y="1064011"/>
          <a:ext cx="2971800" cy="55018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5604"/>
            <a:lumOff val="63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Do Research</a:t>
          </a:r>
          <a:endParaRPr lang="en-US" sz="1700" kern="1200" dirty="0"/>
        </a:p>
      </dsp:txBody>
      <dsp:txXfrm>
        <a:off x="16114" y="1080125"/>
        <a:ext cx="2939572" cy="517961"/>
      </dsp:txXfrm>
    </dsp:sp>
    <dsp:sp modelId="{78AD9EAD-EE01-4991-90C2-1BE7A63DE7E9}">
      <dsp:nvSpPr>
        <dsp:cNvPr id="0" name=""/>
        <dsp:cNvSpPr/>
      </dsp:nvSpPr>
      <dsp:spPr>
        <a:xfrm rot="5400000">
          <a:off x="1382739" y="1627955"/>
          <a:ext cx="206320" cy="2475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6913"/>
            <a:lumOff val="74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1411624" y="1648587"/>
        <a:ext cx="148551" cy="144424"/>
      </dsp:txXfrm>
    </dsp:sp>
    <dsp:sp modelId="{67DD0523-D8A9-4DFA-9D6A-48B78A1F64C0}">
      <dsp:nvSpPr>
        <dsp:cNvPr id="0" name=""/>
        <dsp:cNvSpPr/>
      </dsp:nvSpPr>
      <dsp:spPr>
        <a:xfrm>
          <a:off x="0" y="1889295"/>
          <a:ext cx="2971800" cy="55018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11208"/>
            <a:lumOff val="127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Plan</a:t>
          </a:r>
          <a:endParaRPr lang="en-US" sz="1700" kern="1200" dirty="0"/>
        </a:p>
      </dsp:txBody>
      <dsp:txXfrm>
        <a:off x="16114" y="1905409"/>
        <a:ext cx="2939572" cy="517961"/>
      </dsp:txXfrm>
    </dsp:sp>
    <dsp:sp modelId="{094EA0D5-067F-4D03-8F84-1847CDF4C27D}">
      <dsp:nvSpPr>
        <dsp:cNvPr id="0" name=""/>
        <dsp:cNvSpPr/>
      </dsp:nvSpPr>
      <dsp:spPr>
        <a:xfrm rot="5400000">
          <a:off x="1382739" y="2453239"/>
          <a:ext cx="206320" cy="2475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13825"/>
            <a:lumOff val="148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1411624" y="2473871"/>
        <a:ext cx="148551" cy="144424"/>
      </dsp:txXfrm>
    </dsp:sp>
    <dsp:sp modelId="{F64F5D02-51B1-45D9-ACB7-D2C7F5544F5A}">
      <dsp:nvSpPr>
        <dsp:cNvPr id="0" name=""/>
        <dsp:cNvSpPr/>
      </dsp:nvSpPr>
      <dsp:spPr>
        <a:xfrm>
          <a:off x="45152" y="2714579"/>
          <a:ext cx="2881494" cy="55018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16811"/>
            <a:lumOff val="190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Prototype</a:t>
          </a:r>
          <a:endParaRPr lang="en-US" sz="1700" kern="1200" dirty="0"/>
        </a:p>
      </dsp:txBody>
      <dsp:txXfrm>
        <a:off x="61266" y="2730693"/>
        <a:ext cx="2849266" cy="517961"/>
      </dsp:txXfrm>
    </dsp:sp>
    <dsp:sp modelId="{25F7D26B-0D24-4FCE-A302-2650DC73CFC2}">
      <dsp:nvSpPr>
        <dsp:cNvPr id="0" name=""/>
        <dsp:cNvSpPr/>
      </dsp:nvSpPr>
      <dsp:spPr>
        <a:xfrm rot="5400000">
          <a:off x="1382739" y="3278523"/>
          <a:ext cx="206320" cy="2475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20738"/>
            <a:lumOff val="222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1411624" y="3299155"/>
        <a:ext cx="148551" cy="144424"/>
      </dsp:txXfrm>
    </dsp:sp>
    <dsp:sp modelId="{7C8E4731-9739-427F-897E-DD2B86285045}">
      <dsp:nvSpPr>
        <dsp:cNvPr id="0" name=""/>
        <dsp:cNvSpPr/>
      </dsp:nvSpPr>
      <dsp:spPr>
        <a:xfrm>
          <a:off x="0" y="3539863"/>
          <a:ext cx="2971800" cy="55018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22415"/>
            <a:lumOff val="254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Test</a:t>
          </a:r>
        </a:p>
      </dsp:txBody>
      <dsp:txXfrm>
        <a:off x="16114" y="3555977"/>
        <a:ext cx="2939572" cy="517961"/>
      </dsp:txXfrm>
    </dsp:sp>
    <dsp:sp modelId="{5F5F9AD4-582C-48AC-B259-80D1F58665EC}">
      <dsp:nvSpPr>
        <dsp:cNvPr id="0" name=""/>
        <dsp:cNvSpPr/>
      </dsp:nvSpPr>
      <dsp:spPr>
        <a:xfrm rot="5400000">
          <a:off x="1382739" y="4103807"/>
          <a:ext cx="206320" cy="2475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27650"/>
            <a:lumOff val="29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-5400000">
        <a:off x="1411624" y="4124439"/>
        <a:ext cx="148551" cy="144424"/>
      </dsp:txXfrm>
    </dsp:sp>
    <dsp:sp modelId="{6E104BC3-99C4-49A4-955D-8EC2CE573434}">
      <dsp:nvSpPr>
        <dsp:cNvPr id="0" name=""/>
        <dsp:cNvSpPr/>
      </dsp:nvSpPr>
      <dsp:spPr>
        <a:xfrm>
          <a:off x="0" y="4365147"/>
          <a:ext cx="2971800" cy="55018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Commercialize</a:t>
          </a:r>
        </a:p>
      </dsp:txBody>
      <dsp:txXfrm>
        <a:off x="16114" y="4381261"/>
        <a:ext cx="2939572" cy="5179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32277-1480-435D-8B91-58A40F6D2404}">
      <dsp:nvSpPr>
        <dsp:cNvPr id="0" name=""/>
        <dsp:cNvSpPr/>
      </dsp:nvSpPr>
      <dsp:spPr>
        <a:xfrm>
          <a:off x="0" y="0"/>
          <a:ext cx="3048000" cy="564328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Ask a Question</a:t>
          </a:r>
          <a:endParaRPr lang="en-US" sz="1800" kern="1200" dirty="0"/>
        </a:p>
      </dsp:txBody>
      <dsp:txXfrm>
        <a:off x="16529" y="16529"/>
        <a:ext cx="3014942" cy="531270"/>
      </dsp:txXfrm>
    </dsp:sp>
    <dsp:sp modelId="{CA0EC298-7245-4CCD-8305-41D414F5005D}">
      <dsp:nvSpPr>
        <dsp:cNvPr id="0" name=""/>
        <dsp:cNvSpPr/>
      </dsp:nvSpPr>
      <dsp:spPr>
        <a:xfrm rot="5400000">
          <a:off x="1417474" y="579388"/>
          <a:ext cx="213051" cy="253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1447816" y="599836"/>
        <a:ext cx="152369" cy="149136"/>
      </dsp:txXfrm>
    </dsp:sp>
    <dsp:sp modelId="{84C3F783-B419-499B-A5C5-89C012885747}">
      <dsp:nvSpPr>
        <dsp:cNvPr id="0" name=""/>
        <dsp:cNvSpPr/>
      </dsp:nvSpPr>
      <dsp:spPr>
        <a:xfrm>
          <a:off x="23408" y="848396"/>
          <a:ext cx="3001182" cy="56432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5604"/>
            <a:lumOff val="63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Do Research</a:t>
          </a:r>
          <a:endParaRPr lang="en-US" sz="1800" kern="1200" dirty="0"/>
        </a:p>
      </dsp:txBody>
      <dsp:txXfrm>
        <a:off x="39937" y="864925"/>
        <a:ext cx="2968124" cy="531270"/>
      </dsp:txXfrm>
    </dsp:sp>
    <dsp:sp modelId="{78AD9EAD-EE01-4991-90C2-1BE7A63DE7E9}">
      <dsp:nvSpPr>
        <dsp:cNvPr id="0" name=""/>
        <dsp:cNvSpPr/>
      </dsp:nvSpPr>
      <dsp:spPr>
        <a:xfrm rot="5400000">
          <a:off x="1418188" y="1426833"/>
          <a:ext cx="211623" cy="253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6913"/>
            <a:lumOff val="74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1447816" y="1447995"/>
        <a:ext cx="152369" cy="148136"/>
      </dsp:txXfrm>
    </dsp:sp>
    <dsp:sp modelId="{67DD0523-D8A9-4DFA-9D6A-48B78A1F64C0}">
      <dsp:nvSpPr>
        <dsp:cNvPr id="0" name=""/>
        <dsp:cNvSpPr/>
      </dsp:nvSpPr>
      <dsp:spPr>
        <a:xfrm>
          <a:off x="23408" y="1694889"/>
          <a:ext cx="3001182" cy="56432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11208"/>
            <a:lumOff val="127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Form Hypothesis</a:t>
          </a:r>
          <a:endParaRPr lang="en-US" sz="1800" kern="1200" dirty="0"/>
        </a:p>
      </dsp:txBody>
      <dsp:txXfrm>
        <a:off x="39937" y="1711418"/>
        <a:ext cx="2968124" cy="531270"/>
      </dsp:txXfrm>
    </dsp:sp>
    <dsp:sp modelId="{094EA0D5-067F-4D03-8F84-1847CDF4C27D}">
      <dsp:nvSpPr>
        <dsp:cNvPr id="0" name=""/>
        <dsp:cNvSpPr/>
      </dsp:nvSpPr>
      <dsp:spPr>
        <a:xfrm rot="5400000">
          <a:off x="1418188" y="2273325"/>
          <a:ext cx="211623" cy="253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13825"/>
            <a:lumOff val="148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1447816" y="2294487"/>
        <a:ext cx="152369" cy="148136"/>
      </dsp:txXfrm>
    </dsp:sp>
    <dsp:sp modelId="{59FB41C4-9746-462B-AACA-1B4B3C23B114}">
      <dsp:nvSpPr>
        <dsp:cNvPr id="0" name=""/>
        <dsp:cNvSpPr/>
      </dsp:nvSpPr>
      <dsp:spPr>
        <a:xfrm>
          <a:off x="23408" y="2541381"/>
          <a:ext cx="3001182" cy="56432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16811"/>
            <a:lumOff val="190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Experiment</a:t>
          </a:r>
          <a:endParaRPr lang="en-US" sz="1800" kern="1200" dirty="0"/>
        </a:p>
      </dsp:txBody>
      <dsp:txXfrm>
        <a:off x="39937" y="2557910"/>
        <a:ext cx="2968124" cy="531270"/>
      </dsp:txXfrm>
    </dsp:sp>
    <dsp:sp modelId="{DF53E63C-2968-4FA0-826E-D4E351B246E2}">
      <dsp:nvSpPr>
        <dsp:cNvPr id="0" name=""/>
        <dsp:cNvSpPr/>
      </dsp:nvSpPr>
      <dsp:spPr>
        <a:xfrm rot="5400000">
          <a:off x="1418188" y="3119817"/>
          <a:ext cx="211623" cy="253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20738"/>
            <a:lumOff val="222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1447816" y="3140979"/>
        <a:ext cx="152369" cy="148136"/>
      </dsp:txXfrm>
    </dsp:sp>
    <dsp:sp modelId="{F64F5D02-51B1-45D9-ACB7-D2C7F5544F5A}">
      <dsp:nvSpPr>
        <dsp:cNvPr id="0" name=""/>
        <dsp:cNvSpPr/>
      </dsp:nvSpPr>
      <dsp:spPr>
        <a:xfrm>
          <a:off x="23408" y="3387873"/>
          <a:ext cx="3001182" cy="56432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22415"/>
            <a:lumOff val="254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Analyze Data</a:t>
          </a:r>
          <a:endParaRPr lang="en-US" sz="1800" kern="1200" dirty="0"/>
        </a:p>
      </dsp:txBody>
      <dsp:txXfrm>
        <a:off x="39937" y="3404402"/>
        <a:ext cx="2968124" cy="531270"/>
      </dsp:txXfrm>
    </dsp:sp>
    <dsp:sp modelId="{25F7D26B-0D24-4FCE-A302-2650DC73CFC2}">
      <dsp:nvSpPr>
        <dsp:cNvPr id="0" name=""/>
        <dsp:cNvSpPr/>
      </dsp:nvSpPr>
      <dsp:spPr>
        <a:xfrm rot="5400000">
          <a:off x="1418188" y="3966310"/>
          <a:ext cx="211623" cy="253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27650"/>
            <a:lumOff val="29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1447816" y="3987472"/>
        <a:ext cx="152369" cy="148136"/>
      </dsp:txXfrm>
    </dsp:sp>
    <dsp:sp modelId="{7C8E4731-9739-427F-897E-DD2B86285045}">
      <dsp:nvSpPr>
        <dsp:cNvPr id="0" name=""/>
        <dsp:cNvSpPr/>
      </dsp:nvSpPr>
      <dsp:spPr>
        <a:xfrm>
          <a:off x="23408" y="4234366"/>
          <a:ext cx="3001182" cy="56432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Report Results</a:t>
          </a:r>
          <a:endParaRPr lang="en-US" sz="1800" kern="1200" dirty="0"/>
        </a:p>
      </dsp:txBody>
      <dsp:txXfrm>
        <a:off x="39937" y="4250895"/>
        <a:ext cx="2968124" cy="531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162B9A-BCCC-4B4E-924E-48706CBFC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7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AED4C0-F5E9-4FE6-8AA6-8F1FDADADCBB}" type="slidenum">
              <a:rPr lang="es-MX" smtClean="0"/>
              <a:pPr eaLnBrk="1" hangingPunct="1"/>
              <a:t>2</a:t>
            </a:fld>
            <a:endParaRPr lang="es-MX" smtClean="0"/>
          </a:p>
        </p:txBody>
      </p:sp>
      <p:sp>
        <p:nvSpPr>
          <p:cNvPr id="61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/>
        </p:spPr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4795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FCF9E-2618-4E13-A184-B19D8E510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4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9DCBF-5A54-4E89-A80F-427F5C795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3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EA85E-36E6-45BF-A0FC-074275583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2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6BAAC-4CC3-4B81-B9E7-CDA443048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6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B0EBB-A3B5-4281-9CC2-7DF6AEC46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1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6400"/>
            <a:ext cx="3962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962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E7698-399D-4AD5-92A6-C943D33C7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6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61B5-68D6-46E1-B6FB-B5D34716A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32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50E05-1CC3-480D-BD00-CEB35AAE7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5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322F6-55EC-4A84-83A7-0617D7028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69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069B6-0F16-4A87-8E3B-4AC7CD0A6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8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7BBDC-E005-4C90-B924-1F2855F82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0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76400"/>
            <a:ext cx="8077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87DBFBF-DDE9-47D8-8C13-8B236CFEE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z="4400" smtClean="0"/>
              <a:t>Robotics</a:t>
            </a:r>
            <a:br>
              <a:rPr lang="en-US" sz="4400" smtClean="0"/>
            </a:br>
            <a:r>
              <a:rPr lang="en-US" sz="4400" smtClean="0"/>
              <a:t>Engineering Challenge #1 </a:t>
            </a:r>
            <a:br>
              <a:rPr lang="en-US" sz="4400" smtClean="0"/>
            </a:br>
            <a:r>
              <a:rPr lang="en-US" sz="4400" smtClean="0"/>
              <a:t/>
            </a:r>
            <a:br>
              <a:rPr lang="en-US" sz="4400" smtClean="0"/>
            </a:br>
            <a:endParaRPr lang="en-US" sz="440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077200" cy="3916363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b="1" dirty="0" smtClean="0"/>
              <a:t>Science </a:t>
            </a:r>
            <a:r>
              <a:rPr lang="en-US" sz="3600" b="1" dirty="0" err="1" smtClean="0"/>
              <a:t>vs</a:t>
            </a:r>
            <a:r>
              <a:rPr lang="en-US" sz="3600" b="1" dirty="0" smtClean="0"/>
              <a:t> Engineering</a:t>
            </a:r>
          </a:p>
          <a:p>
            <a:r>
              <a:rPr lang="en-US" dirty="0" smtClean="0"/>
              <a:t>What’s the difference?</a:t>
            </a:r>
          </a:p>
          <a:p>
            <a:endParaRPr lang="en-US" dirty="0" smtClean="0"/>
          </a:p>
          <a:p>
            <a:r>
              <a:rPr lang="en-US" dirty="0" smtClean="0"/>
              <a:t>Science = Understand Things</a:t>
            </a:r>
          </a:p>
          <a:p>
            <a:r>
              <a:rPr lang="en-US" dirty="0" smtClean="0"/>
              <a:t>Engineering = Build Things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414338" y="304800"/>
            <a:ext cx="3090862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38403" rIns="0" bIns="0" anchor="ctr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Scientific</a:t>
            </a:r>
          </a:p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Method</a:t>
            </a: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828675" y="830263"/>
            <a:ext cx="7880350" cy="580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graphicFrame>
        <p:nvGraphicFramePr>
          <p:cNvPr id="24" name="Diagram 23"/>
          <p:cNvGraphicFramePr/>
          <p:nvPr/>
        </p:nvGraphicFramePr>
        <p:xfrm>
          <a:off x="5638800" y="1524000"/>
          <a:ext cx="2971800" cy="4919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8" name="Diagram 27"/>
          <p:cNvGraphicFramePr/>
          <p:nvPr/>
        </p:nvGraphicFramePr>
        <p:xfrm>
          <a:off x="457200" y="1600200"/>
          <a:ext cx="3048000" cy="480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Circular Arrow 7"/>
          <p:cNvSpPr/>
          <p:nvPr/>
        </p:nvSpPr>
        <p:spPr>
          <a:xfrm rot="16200000">
            <a:off x="5029200" y="4267200"/>
            <a:ext cx="1219200" cy="1371600"/>
          </a:xfrm>
          <a:prstGeom prst="circularArrow">
            <a:avLst>
              <a:gd name="adj1" fmla="val 12500"/>
              <a:gd name="adj2" fmla="val 1446666"/>
              <a:gd name="adj3" fmla="val 20457681"/>
              <a:gd name="adj4" fmla="val 10800000"/>
              <a:gd name="adj5" fmla="val 12500"/>
            </a:avLst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ircular Arrow 8"/>
          <p:cNvSpPr/>
          <p:nvPr/>
        </p:nvSpPr>
        <p:spPr>
          <a:xfrm rot="16200000" flipV="1">
            <a:off x="2400300" y="3619500"/>
            <a:ext cx="2133600" cy="1752600"/>
          </a:xfrm>
          <a:prstGeom prst="circularArrow">
            <a:avLst/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5638800" y="304800"/>
            <a:ext cx="309086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38403" rIns="0" bIns="0" anchor="ctr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Engineering Process</a:t>
            </a: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2971800" y="381000"/>
            <a:ext cx="309086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38403" rIns="0" bIns="0" anchor="ctr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Vs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14800" y="3733800"/>
            <a:ext cx="1133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Iterations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91000" y="5257800"/>
            <a:ext cx="1133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Iterations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7D532277-1480-435D-8B91-58A40F6D2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8">
                                            <p:graphicEl>
                                              <a:dgm id="{7D532277-1480-435D-8B91-58A40F6D24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CA0EC298-7245-4CCD-8305-41D414F500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8">
                                            <p:graphicEl>
                                              <a:dgm id="{CA0EC298-7245-4CCD-8305-41D414F500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84C3F783-B419-499B-A5C5-89C0128857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8">
                                            <p:graphicEl>
                                              <a:dgm id="{84C3F783-B419-499B-A5C5-89C0128857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78AD9EAD-EE01-4991-90C2-1BE7A63DE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8">
                                            <p:graphicEl>
                                              <a:dgm id="{78AD9EAD-EE01-4991-90C2-1BE7A63DE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67DD0523-D8A9-4DFA-9D6A-48B78A1F64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8">
                                            <p:graphicEl>
                                              <a:dgm id="{67DD0523-D8A9-4DFA-9D6A-48B78A1F64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094EA0D5-067F-4D03-8F84-1847CDF4C2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28">
                                            <p:graphicEl>
                                              <a:dgm id="{094EA0D5-067F-4D03-8F84-1847CDF4C2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59FB41C4-9746-462B-AACA-1B4B3C23B1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8">
                                            <p:graphicEl>
                                              <a:dgm id="{59FB41C4-9746-462B-AACA-1B4B3C23B1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DF53E63C-2968-4FA0-826E-D4E351B246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28">
                                            <p:graphicEl>
                                              <a:dgm id="{DF53E63C-2968-4FA0-826E-D4E351B246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F64F5D02-51B1-45D9-ACB7-D2C7F5544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28">
                                            <p:graphicEl>
                                              <a:dgm id="{F64F5D02-51B1-45D9-ACB7-D2C7F5544F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25F7D26B-0D24-4FCE-A302-2650DC73C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28">
                                            <p:graphicEl>
                                              <a:dgm id="{25F7D26B-0D24-4FCE-A302-2650DC73CF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graphicEl>
                                              <a:dgm id="{7C8E4731-9739-427F-897E-DD2B86285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8">
                                            <p:graphicEl>
                                              <a:dgm id="{7C8E4731-9739-427F-897E-DD2B862850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7D532277-1480-435D-8B91-58A40F6D24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24">
                                            <p:graphicEl>
                                              <a:dgm id="{7D532277-1480-435D-8B91-58A40F6D24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CA0EC298-7245-4CCD-8305-41D414F500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0"/>
                                        <p:tgtEl>
                                          <p:spTgt spid="24">
                                            <p:graphicEl>
                                              <a:dgm id="{CA0EC298-7245-4CCD-8305-41D414F500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84C3F783-B419-499B-A5C5-89C0128857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24">
                                            <p:graphicEl>
                                              <a:dgm id="{84C3F783-B419-499B-A5C5-89C0128857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78AD9EAD-EE01-4991-90C2-1BE7A63DE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1000"/>
                                        <p:tgtEl>
                                          <p:spTgt spid="24">
                                            <p:graphicEl>
                                              <a:dgm id="{78AD9EAD-EE01-4991-90C2-1BE7A63DE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67DD0523-D8A9-4DFA-9D6A-48B78A1F64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1000"/>
                                        <p:tgtEl>
                                          <p:spTgt spid="24">
                                            <p:graphicEl>
                                              <a:dgm id="{67DD0523-D8A9-4DFA-9D6A-48B78A1F64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094EA0D5-067F-4D03-8F84-1847CDF4C2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1000"/>
                                        <p:tgtEl>
                                          <p:spTgt spid="24">
                                            <p:graphicEl>
                                              <a:dgm id="{094EA0D5-067F-4D03-8F84-1847CDF4C2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F64F5D02-51B1-45D9-ACB7-D2C7F5544F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24">
                                            <p:graphicEl>
                                              <a:dgm id="{F64F5D02-51B1-45D9-ACB7-D2C7F5544F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25F7D26B-0D24-4FCE-A302-2650DC73CF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1000"/>
                                        <p:tgtEl>
                                          <p:spTgt spid="24">
                                            <p:graphicEl>
                                              <a:dgm id="{25F7D26B-0D24-4FCE-A302-2650DC73CF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7C8E4731-9739-427F-897E-DD2B86285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1000"/>
                                        <p:tgtEl>
                                          <p:spTgt spid="24">
                                            <p:graphicEl>
                                              <a:dgm id="{7C8E4731-9739-427F-897E-DD2B862850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5F5F9AD4-582C-48AC-B259-80D1F58665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1000"/>
                                        <p:tgtEl>
                                          <p:spTgt spid="24">
                                            <p:graphicEl>
                                              <a:dgm id="{5F5F9AD4-582C-48AC-B259-80D1F58665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dgm id="{6E104BC3-99C4-49A4-955D-8EC2CE5734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1000"/>
                                        <p:tgtEl>
                                          <p:spTgt spid="24">
                                            <p:graphicEl>
                                              <a:dgm id="{6E104BC3-99C4-49A4-955D-8EC2CE5734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Sub>
          <a:bldDgm bld="one"/>
        </p:bldSub>
      </p:bldGraphic>
      <p:bldGraphic spid="28" grpId="0">
        <p:bldSub>
          <a:bldDgm bld="one"/>
        </p:bldSub>
      </p:bldGraphic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9906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Engineering Challenge #1 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u="sng" smtClean="0"/>
              <a:t>Color </a:t>
            </a:r>
            <a:r>
              <a:rPr lang="en-US" sz="3600" u="sng" dirty="0" smtClean="0"/>
              <a:t>Activated Dragster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Design, build &amp; program a Dragster-Bot that:</a:t>
            </a:r>
          </a:p>
          <a:p>
            <a:pPr lvl="1"/>
            <a:r>
              <a:rPr lang="en-US" dirty="0" smtClean="0"/>
              <a:t>Starts when dark starting </a:t>
            </a:r>
            <a:r>
              <a:rPr lang="en-US" dirty="0" smtClean="0"/>
              <a:t>“flag”</a:t>
            </a:r>
            <a:r>
              <a:rPr lang="en-US" dirty="0" smtClean="0"/>
              <a:t> </a:t>
            </a:r>
            <a:r>
              <a:rPr lang="en-US" dirty="0" smtClean="0"/>
              <a:t>is removed from under the rear mounted Color Sensor</a:t>
            </a:r>
          </a:p>
          <a:p>
            <a:pPr lvl="1"/>
            <a:r>
              <a:rPr lang="en-US" dirty="0" smtClean="0"/>
              <a:t>Stops as a result of reaching the finish line</a:t>
            </a:r>
            <a:br>
              <a:rPr lang="en-US" dirty="0" smtClean="0"/>
            </a:br>
            <a:r>
              <a:rPr lang="en-US" dirty="0" smtClean="0"/>
              <a:t>(race is over when dragster comes to a stop)</a:t>
            </a:r>
          </a:p>
          <a:p>
            <a:pPr lvl="1"/>
            <a:r>
              <a:rPr lang="en-US" dirty="0" smtClean="0"/>
              <a:t>Stays within its racing lane</a:t>
            </a:r>
          </a:p>
          <a:p>
            <a:pPr lvl="1"/>
            <a:r>
              <a:rPr lang="en-US" dirty="0" smtClean="0"/>
              <a:t>Covers the track in the shortest time possible</a:t>
            </a:r>
          </a:p>
          <a:p>
            <a:pPr lvl="1"/>
            <a:r>
              <a:rPr lang="en-US" dirty="0" smtClean="0"/>
              <a:t>Uses only the parts from one kit</a:t>
            </a:r>
          </a:p>
          <a:p>
            <a:pPr algn="ctr">
              <a:buFontTx/>
              <a:buNone/>
            </a:pPr>
            <a:r>
              <a:rPr lang="en-US" u="sng" dirty="0" smtClean="0"/>
              <a:t>Have Fun!!!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572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82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 Robotics Engineering Challenge #1   </vt:lpstr>
      <vt:lpstr>PowerPoint Presentation</vt:lpstr>
      <vt:lpstr> Engineering Challenge #1  Color Activated Dragster  </vt:lpstr>
    </vt:vector>
  </TitlesOfParts>
  <Company>NREC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Teaming Up</dc:title>
  <dc:creator>Elisabeth Dwyer</dc:creator>
  <cp:lastModifiedBy>steelerd@comcast.net</cp:lastModifiedBy>
  <cp:revision>34</cp:revision>
  <dcterms:created xsi:type="dcterms:W3CDTF">2005-10-21T20:12:54Z</dcterms:created>
  <dcterms:modified xsi:type="dcterms:W3CDTF">2014-06-11T17:04:04Z</dcterms:modified>
</cp:coreProperties>
</file>