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2"/>
  </p:notesMasterIdLst>
  <p:handoutMasterIdLst>
    <p:handoutMasterId r:id="rId13"/>
  </p:handoutMasterIdLst>
  <p:sldIdLst>
    <p:sldId id="415" r:id="rId3"/>
    <p:sldId id="412" r:id="rId4"/>
    <p:sldId id="424" r:id="rId5"/>
    <p:sldId id="422" r:id="rId6"/>
    <p:sldId id="417" r:id="rId7"/>
    <p:sldId id="416" r:id="rId8"/>
    <p:sldId id="419" r:id="rId9"/>
    <p:sldId id="421" r:id="rId10"/>
    <p:sldId id="40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4" autoAdjust="0"/>
    <p:restoredTop sz="95680" autoAdjust="0"/>
  </p:normalViewPr>
  <p:slideViewPr>
    <p:cSldViewPr snapToGrid="0" snapToObjects="1">
      <p:cViewPr varScale="1">
        <p:scale>
          <a:sx n="102" d="100"/>
          <a:sy n="102" d="100"/>
        </p:scale>
        <p:origin x="30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0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de-DE"/>
              <a:t>© EV3Lessons.com, 2017 Last Update: (5/16/2017)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7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8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8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1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9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60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40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1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7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7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2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619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2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© EV3Lessons.com, 2017 Last Update: (5/16/2017)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4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Common EV3 Issues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BEGINNER PROGRAMMING LESSON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Learn solutions to common brick-related issues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1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BRICK IS FROZEN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545" y="1362377"/>
            <a:ext cx="4669468" cy="4465019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b="0" dirty="0"/>
              <a:t>If your EV3 Brick suddenly gets frozen, you will need to reset your EV3 Brick. </a:t>
            </a:r>
          </a:p>
          <a:p>
            <a:pPr marL="457200" indent="-457200" fontAlgn="base">
              <a:buAutoNum type="arabicPeriod"/>
            </a:pPr>
            <a:r>
              <a:rPr lang="en-US" b="0" dirty="0"/>
              <a:t>Hold down the </a:t>
            </a:r>
            <a:r>
              <a:rPr lang="en-US" dirty="0"/>
              <a:t>Back</a:t>
            </a:r>
            <a:r>
              <a:rPr lang="en-US" b="0" dirty="0"/>
              <a:t>, </a:t>
            </a:r>
            <a:r>
              <a:rPr lang="en-US" dirty="0"/>
              <a:t>Center</a:t>
            </a:r>
            <a:r>
              <a:rPr lang="en-US" b="0" dirty="0"/>
              <a:t>, and </a:t>
            </a:r>
            <a:r>
              <a:rPr lang="en-US" dirty="0"/>
              <a:t>Left</a:t>
            </a:r>
            <a:r>
              <a:rPr lang="en-US" b="0" dirty="0"/>
              <a:t> buttons on the EV3 Brick. </a:t>
            </a:r>
          </a:p>
          <a:p>
            <a:pPr marL="457200" indent="-457200" fontAlgn="base">
              <a:buAutoNum type="arabicPeriod"/>
            </a:pPr>
            <a:r>
              <a:rPr lang="en-US" b="0" dirty="0"/>
              <a:t>When the screen goes blank, release the </a:t>
            </a:r>
            <a:r>
              <a:rPr lang="en-US" dirty="0"/>
              <a:t>Back</a:t>
            </a:r>
            <a:r>
              <a:rPr lang="en-US" b="0" dirty="0"/>
              <a:t> button. </a:t>
            </a:r>
          </a:p>
          <a:p>
            <a:pPr marL="457200" indent="-457200" fontAlgn="base">
              <a:buAutoNum type="arabicPeriod"/>
            </a:pPr>
            <a:r>
              <a:rPr lang="en-US" b="0" dirty="0"/>
              <a:t>When the screen says “Starting,” release the </a:t>
            </a:r>
            <a:r>
              <a:rPr lang="en-US" dirty="0"/>
              <a:t>Center </a:t>
            </a:r>
            <a:r>
              <a:rPr lang="en-US" b="0" dirty="0"/>
              <a:t>and </a:t>
            </a:r>
            <a:r>
              <a:rPr lang="en-US" dirty="0"/>
              <a:t>Left </a:t>
            </a:r>
            <a:r>
              <a:rPr lang="en-US" b="0" dirty="0"/>
              <a:t>buttons.</a:t>
            </a:r>
          </a:p>
          <a:p>
            <a:pPr marL="457200" indent="-457200" fontAlgn="base">
              <a:buAutoNum type="arabicPeriod"/>
            </a:pPr>
            <a:r>
              <a:rPr lang="en-US" b="0" dirty="0"/>
              <a:t>Be sure you update your firmware if you have not done so to avoid future issues with your brick</a:t>
            </a:r>
          </a:p>
          <a:p>
            <a:pPr marL="457200" indent="-457200" fontAlgn="base">
              <a:buAutoNum type="arabicPeriod"/>
            </a:pPr>
            <a:r>
              <a:rPr lang="en-US" b="0" dirty="0"/>
              <a:t>If your robot does not go to the EV3 menu after the reset, refer to slide 4 in this presentation.</a:t>
            </a:r>
            <a:br>
              <a:rPr lang="en-US" b="0" dirty="0"/>
            </a:b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07" y="1362377"/>
            <a:ext cx="3024680" cy="4751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78686" y="4525724"/>
            <a:ext cx="1061127" cy="1197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06066" flipH="1">
            <a:off x="197871" y="2838445"/>
            <a:ext cx="1072363" cy="1210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66700" flipH="1">
            <a:off x="503878" y="4155275"/>
            <a:ext cx="1080912" cy="12198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3715" y="5686590"/>
            <a:ext cx="4549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Refer to Video from Hands on Technology: https://</a:t>
            </a:r>
            <a:r>
              <a:rPr lang="en-US" sz="1600" b="1" dirty="0" err="1"/>
              <a:t>youtu.be</a:t>
            </a:r>
            <a:r>
              <a:rPr lang="en-US" sz="1600" b="1" dirty="0"/>
              <a:t>/PzMoL5shrJw</a:t>
            </a:r>
          </a:p>
        </p:txBody>
      </p:sp>
    </p:spTree>
    <p:extLst>
      <p:ext uri="{BB962C8B-B14F-4D97-AF65-F5344CB8AC3E}">
        <p14:creationId xmlns:p14="http://schemas.microsoft.com/office/powerpoint/2010/main" val="21729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BRICK REPEATEDLY STUCK DURING BOOT/STUCK DURING FIRMWARE UPDATE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8470" y="2014245"/>
            <a:ext cx="4604204" cy="1904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199" y="1736659"/>
            <a:ext cx="36412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Method 1: (Brick is on and stuck)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r>
              <a:rPr lang="en-US" dirty="0"/>
              <a:t>Hold down the </a:t>
            </a:r>
            <a:r>
              <a:rPr lang="en-US" b="1" dirty="0"/>
              <a:t>Back</a:t>
            </a:r>
            <a:r>
              <a:rPr lang="en-US" dirty="0"/>
              <a:t>, </a:t>
            </a:r>
            <a:r>
              <a:rPr lang="en-US" b="1" dirty="0"/>
              <a:t>Center</a:t>
            </a:r>
            <a:r>
              <a:rPr lang="en-US" dirty="0"/>
              <a:t>, and </a:t>
            </a:r>
            <a:r>
              <a:rPr lang="en-US" b="1" dirty="0"/>
              <a:t>Right</a:t>
            </a:r>
            <a:r>
              <a:rPr lang="en-US" dirty="0"/>
              <a:t> buttons on the EV3 Brick. </a:t>
            </a:r>
          </a:p>
          <a:p>
            <a:pPr marL="342900" indent="-342900">
              <a:buAutoNum type="arabicPeriod"/>
            </a:pPr>
            <a:r>
              <a:rPr lang="en-US" dirty="0"/>
              <a:t>When the EV3 Brick restarts, release the </a:t>
            </a:r>
            <a:r>
              <a:rPr lang="en-US" b="1" dirty="0"/>
              <a:t>Back</a:t>
            </a:r>
            <a:r>
              <a:rPr lang="en-US" dirty="0"/>
              <a:t> button.</a:t>
            </a:r>
          </a:p>
          <a:p>
            <a:pPr marL="342900" indent="-342900">
              <a:buAutoNum type="arabicPeriod"/>
            </a:pPr>
            <a:r>
              <a:rPr lang="en-US" dirty="0"/>
              <a:t>When the screen says “Updating,” release the </a:t>
            </a:r>
            <a:r>
              <a:rPr lang="en-US" b="1" dirty="0"/>
              <a:t>Center</a:t>
            </a:r>
            <a:r>
              <a:rPr lang="en-US" dirty="0"/>
              <a:t> and </a:t>
            </a:r>
            <a:r>
              <a:rPr lang="en-US" b="1" dirty="0"/>
              <a:t>Right </a:t>
            </a:r>
            <a:r>
              <a:rPr lang="en-US" dirty="0"/>
              <a:t>buttons </a:t>
            </a:r>
          </a:p>
          <a:p>
            <a:pPr marL="342900" indent="-342900">
              <a:buAutoNum type="arabicPeriod"/>
            </a:pPr>
            <a:r>
              <a:rPr lang="en-US" dirty="0"/>
              <a:t>Update your firmware again using your USB cable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198" y="5812971"/>
            <a:ext cx="7560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Source: Text from EV3 User Guide, Image from </a:t>
            </a:r>
            <a:r>
              <a:rPr lang="en-US" dirty="0" err="1"/>
              <a:t>Legoengineering.com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98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2826" y="2051838"/>
            <a:ext cx="1961846" cy="13456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BRICK REPEATEDLY STUCK DURING BOOT/STUCK DURING FIRMWARE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51838"/>
            <a:ext cx="5225144" cy="3377036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Method 2: (Must be able to access battery easily)</a:t>
            </a:r>
          </a:p>
          <a:p>
            <a:r>
              <a:rPr lang="en-US" b="0" dirty="0"/>
              <a:t>1) Remove and reinsert battery</a:t>
            </a:r>
          </a:p>
          <a:p>
            <a:r>
              <a:rPr lang="en-US" b="0" dirty="0"/>
              <a:t>2) When the brick is off, hold down </a:t>
            </a:r>
            <a:r>
              <a:rPr lang="en-US" dirty="0"/>
              <a:t>Center</a:t>
            </a:r>
            <a:r>
              <a:rPr lang="en-US" b="0" dirty="0"/>
              <a:t> and </a:t>
            </a:r>
            <a:r>
              <a:rPr lang="en-US" dirty="0"/>
              <a:t>Right</a:t>
            </a:r>
            <a:r>
              <a:rPr lang="en-US" b="0" dirty="0"/>
              <a:t> button together until you see “Updating”</a:t>
            </a:r>
          </a:p>
          <a:p>
            <a:r>
              <a:rPr lang="en-US" b="0" dirty="0"/>
              <a:t>3) Update your firmware again using your USB cable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7270" y="5830805"/>
            <a:ext cx="80564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Text from “Recovery from Failed Firmware Update”, </a:t>
            </a:r>
            <a:r>
              <a:rPr lang="en-US" sz="1400" dirty="0" err="1"/>
              <a:t>STEMRobotics</a:t>
            </a:r>
            <a:r>
              <a:rPr lang="en-US" sz="1400" dirty="0"/>
              <a:t> (Randy Steele), Image from </a:t>
            </a:r>
            <a:r>
              <a:rPr lang="en-US" sz="1400" dirty="0" err="1"/>
              <a:t>Legoengineering.com</a:t>
            </a:r>
            <a:endParaRPr lang="en-US" sz="1400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0556" y="3643635"/>
            <a:ext cx="2106386" cy="19259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360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Fully Charged Battery, but the Brick doesn’t Turn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273062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b="0" dirty="0"/>
              <a:t>Check battery contacts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Sometimes, the battery contacts in the brick have been bent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Remove rechargeable battery or AA batteries and straighten out contacts.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Reinsert battery</a:t>
            </a:r>
          </a:p>
          <a:p>
            <a:pPr marL="342900" indent="-342900">
              <a:buFont typeface="Arial" charset="0"/>
              <a:buChar char="•"/>
            </a:pP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Refer to video by Hands on Technology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0" dirty="0"/>
              <a:t>https://</a:t>
            </a:r>
            <a:r>
              <a:rPr lang="en-US" b="0" dirty="0" err="1"/>
              <a:t>youtu.be</a:t>
            </a:r>
            <a:r>
              <a:rPr lang="en-US" b="0" dirty="0"/>
              <a:t>/za9bJ2nwloo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543" y="2122714"/>
            <a:ext cx="3706131" cy="27268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6543" y="4980214"/>
            <a:ext cx="3706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Image credit: Hands on Technology</a:t>
            </a:r>
          </a:p>
        </p:txBody>
      </p:sp>
    </p:spTree>
    <p:extLst>
      <p:ext uri="{BB962C8B-B14F-4D97-AF65-F5344CB8AC3E}">
        <p14:creationId xmlns:p14="http://schemas.microsoft.com/office/powerpoint/2010/main" val="98171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“off” Button is stuck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46" y="1391093"/>
            <a:ext cx="4547762" cy="437356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b="0" dirty="0"/>
              <a:t>If you want to fix it yourself</a:t>
            </a:r>
            <a:r>
              <a:rPr lang="mr-IN" b="0" dirty="0"/>
              <a:t>…</a:t>
            </a:r>
            <a:r>
              <a:rPr lang="en-US" b="0" dirty="0"/>
              <a:t>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0" dirty="0"/>
              <a:t>There is little piece of curved metal under each brick button. This must have moved out of place.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0" dirty="0"/>
              <a:t>Remove battery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0" dirty="0"/>
              <a:t>Unscrew four black screws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0" dirty="0"/>
              <a:t>Reposition the button so it makes a contact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0" dirty="0"/>
              <a:t>Screw back the case</a:t>
            </a:r>
          </a:p>
          <a:p>
            <a:pPr marL="800100" lvl="1" indent="-342900">
              <a:buFont typeface="Arial" charset="0"/>
              <a:buChar char="•"/>
            </a:pP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You might want to call LEGO Customer Service instead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Refer to video by Damien </a:t>
            </a:r>
            <a:r>
              <a:rPr lang="en-US" b="0" dirty="0" err="1"/>
              <a:t>Kee</a:t>
            </a:r>
            <a:endParaRPr lang="en-US" b="0" dirty="0"/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/NNoutMLxmJ0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52685" y="3874801"/>
            <a:ext cx="2468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credits: Damien </a:t>
            </a:r>
            <a:r>
              <a:rPr lang="en-US" sz="1400" dirty="0" err="1"/>
              <a:t>Kee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621" y="1391093"/>
            <a:ext cx="2071284" cy="248370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461047" y="2828941"/>
            <a:ext cx="778475" cy="8155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17257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deleted my program, but it’s still on the brick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474043" cy="437356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Can I retrieve a program from the brick if I have lost the code on my computer?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Unfortunately, if you lost the program on your computer, there is no way to get an editable program (in EV3-G) off the brick and back to your computer.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What about the </a:t>
            </a:r>
            <a:r>
              <a:rPr lang="en-US" i="1" dirty="0"/>
              <a:t>Upload</a:t>
            </a:r>
            <a:r>
              <a:rPr lang="en-US" dirty="0"/>
              <a:t> button in Memory Browser? 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It will let you get a copy of a compiled (binary) version of your program. However, you will not be able to view or edit the program in your EV3 software again.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642" y="4136164"/>
            <a:ext cx="2914369" cy="1771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589595">
            <a:off x="6282036" y="2273642"/>
            <a:ext cx="2063579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Always back up your programs!</a:t>
            </a:r>
          </a:p>
        </p:txBody>
      </p:sp>
    </p:spTree>
    <p:extLst>
      <p:ext uri="{BB962C8B-B14F-4D97-AF65-F5344CB8AC3E}">
        <p14:creationId xmlns:p14="http://schemas.microsoft.com/office/powerpoint/2010/main" val="158306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886"/>
            <a:ext cx="8245474" cy="4553003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/>
              <a:t>This tutorial was created by Sanjay Seshan and Arvind </a:t>
            </a:r>
            <a:r>
              <a:rPr lang="en-US" sz="1800" dirty="0" err="1"/>
              <a:t>Seshan</a:t>
            </a:r>
            <a:r>
              <a:rPr lang="en-US" sz="18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More lessons are available at www.ev3lessons.com</a:t>
            </a:r>
            <a:br>
              <a:rPr lang="en-US" sz="1800" b="0" dirty="0"/>
            </a:br>
            <a:endParaRPr lang="en-US" sz="18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45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6837</TotalTime>
  <Words>630</Words>
  <Application>Microsoft Office PowerPoint</Application>
  <PresentationFormat>On-screen Show (4:3)</PresentationFormat>
  <Paragraphs>78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American Typewriter</vt:lpstr>
      <vt:lpstr>Arial</vt:lpstr>
      <vt:lpstr>Arial Black</vt:lpstr>
      <vt:lpstr>Calibri</vt:lpstr>
      <vt:lpstr>Calibri Light</vt:lpstr>
      <vt:lpstr>Helvetica Neue</vt:lpstr>
      <vt:lpstr>Mangal</vt:lpstr>
      <vt:lpstr>beginner</vt:lpstr>
      <vt:lpstr>Custom Design</vt:lpstr>
      <vt:lpstr>BEGINNER PROGRAMMING LESSON</vt:lpstr>
      <vt:lpstr>LESSON OBJECTIVES</vt:lpstr>
      <vt:lpstr>My BRICK IS FROZEN</vt:lpstr>
      <vt:lpstr>BRICK REPEATEDLY STUCK DURING BOOT/STUCK DURING FIRMWARE UPDATE</vt:lpstr>
      <vt:lpstr>BRICK REPEATEDLY STUCK DURING BOOT/STUCK DURING FIRMWARE UPDATE</vt:lpstr>
      <vt:lpstr>Fully Charged Battery, but the Brick doesn’t Turn ON</vt:lpstr>
      <vt:lpstr>MY “off” Button is stuck</vt:lpstr>
      <vt:lpstr>I deleted my program, but it’s still on the brick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Randy Steele</cp:lastModifiedBy>
  <cp:revision>55</cp:revision>
  <cp:lastPrinted>2016-07-05T00:39:00Z</cp:lastPrinted>
  <dcterms:created xsi:type="dcterms:W3CDTF">2014-08-07T02:19:13Z</dcterms:created>
  <dcterms:modified xsi:type="dcterms:W3CDTF">2017-07-28T20:45:12Z</dcterms:modified>
</cp:coreProperties>
</file>