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903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7" r:id="rId3"/>
    <p:sldId id="268" r:id="rId4"/>
    <p:sldId id="270" r:id="rId5"/>
    <p:sldId id="271" r:id="rId6"/>
    <p:sldId id="257" r:id="rId7"/>
    <p:sldId id="259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43" autoAdjust="0"/>
    <p:restoredTop sz="94660"/>
  </p:normalViewPr>
  <p:slideViewPr>
    <p:cSldViewPr snapToGrid="0" snapToObjects="1">
      <p:cViewPr varScale="1">
        <p:scale>
          <a:sx n="53" d="100"/>
          <a:sy n="53" d="100"/>
        </p:scale>
        <p:origin x="571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1035ED-5FA1-BD4D-ABFA-C98F4B1B9192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D9BCF-5B03-4141-B74C-13303A03D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385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48F52-A887-2249-BA20-412622C14964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97D02-0BC0-544E-B6BC-7C4471916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0837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97D02-0BC0-544E-B6BC-7C447191664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52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64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73553" y="471740"/>
            <a:ext cx="4857665" cy="2001435"/>
          </a:xfrm>
          <a:ln>
            <a:noFill/>
          </a:ln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4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INTERMEDIATE PROGRAMMING LESSON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452894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36BA-D2A4-114F-8468-45721E6546AC}" type="datetime1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TextBox 12"/>
          <p:cNvSpPr txBox="1"/>
          <p:nvPr userDrawn="1"/>
        </p:nvSpPr>
        <p:spPr>
          <a:xfrm>
            <a:off x="1481621" y="5931894"/>
            <a:ext cx="2391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 </a:t>
            </a:r>
            <a:r>
              <a:rPr lang="en-US" smtClean="0"/>
              <a:t>Droids Robotics</a:t>
            </a:r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36" y="4938756"/>
            <a:ext cx="1317585" cy="1260490"/>
          </a:xfrm>
          <a:prstGeom prst="rect">
            <a:avLst/>
          </a:prstGeom>
        </p:spPr>
      </p:pic>
      <p:pic>
        <p:nvPicPr>
          <p:cNvPr id="15" name="Picture 14" descr="EV3Lessons.com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605" y="409394"/>
            <a:ext cx="3487140" cy="129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7924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60E3-185A-0E4A-BA15-FBD8DC11AC38}" type="datetime1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808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FB302-4D11-ED42-B07E-F4C01D7C67BD}" type="datetime1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229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7E192-9C52-684B-AAD6-4F77E1B2BCB5}" type="datetime1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C995-5E6B-1543-83AA-2211F7258D9E}" type="datetime1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4442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6CBA-855E-AA47-AC44-05A2123C60AB}" type="datetime1">
              <a:rPr lang="en-US" smtClean="0"/>
              <a:t>11/13/2015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77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FDFBD-3E12-A445-806B-4F0E7D1A930C}" type="datetime1">
              <a:rPr lang="en-US" smtClean="0"/>
              <a:t>11/13/2015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879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4FCB-7F13-6B42-854E-CFEDB8B0A637}" type="datetime1">
              <a:rPr lang="en-US" smtClean="0"/>
              <a:t>11/13/2015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316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A04B-0319-BF45-88BC-B6E410611BD2}" type="datetime1">
              <a:rPr lang="en-US" smtClean="0"/>
              <a:t>11/13/2015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511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6FDB5D1E-3DB3-4B4B-8359-DD04BEF98FBC}" type="datetime1">
              <a:rPr lang="en-US" smtClean="0"/>
              <a:t>11/13/2015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491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6647E-08E3-CA4C-944C-B87BD51C1B96}" type="datetime1">
              <a:rPr lang="en-US" smtClean="0"/>
              <a:t>11/13/2015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7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53DD08D-6F15-5145-9936-68048AA68A13}" type="datetime1">
              <a:rPr lang="en-US" smtClean="0"/>
              <a:t>11/13/2015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© 2015 EV3Lessons.com, Last edit 11/13/2015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93034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team@droidsrobotics.or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hyperlink" Target="http:/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9765" y="400588"/>
            <a:ext cx="4857665" cy="2001435"/>
          </a:xfrm>
        </p:spPr>
        <p:txBody>
          <a:bodyPr>
            <a:normAutofit/>
          </a:bodyPr>
          <a:lstStyle/>
          <a:p>
            <a:r>
              <a:rPr lang="en-US" sz="4800" dirty="0" smtClean="0"/>
              <a:t>INTERMEDIATE PROGRAMMING LESSON</a:t>
            </a:r>
            <a:endParaRPr lang="en-US" sz="48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Brick </a:t>
            </a:r>
            <a:r>
              <a:rPr lang="en-US" smtClean="0"/>
              <a:t>buttons </a:t>
            </a:r>
            <a:r>
              <a:rPr lang="en-US" dirty="0" smtClean="0"/>
              <a:t>AS SENSORS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815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 how to use your brick buttons as sensors</a:t>
            </a:r>
          </a:p>
          <a:p>
            <a:endParaRPr lang="en-US" dirty="0" smtClean="0"/>
          </a:p>
          <a:p>
            <a:r>
              <a:rPr lang="en-US" dirty="0" smtClean="0"/>
              <a:t>Prerequisites: Display Blocks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88CC-28E2-E346-A1DC-FD288857C05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7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Brick Buttons?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874" y="1505616"/>
            <a:ext cx="5708469" cy="4406811"/>
          </a:xfrm>
        </p:spPr>
        <p:txBody>
          <a:bodyPr/>
          <a:lstStyle/>
          <a:p>
            <a:r>
              <a:rPr lang="en-US" dirty="0" smtClean="0"/>
              <a:t>The Brick Buttons are the five buttons on the EV3 Brick (all buttons except the Back button)</a:t>
            </a:r>
          </a:p>
          <a:p>
            <a:r>
              <a:rPr lang="en-US" dirty="0" smtClean="0"/>
              <a:t>They can be used as sensors to detect if a button has been pressed, to find out which button was pressed and to control your program</a:t>
            </a:r>
          </a:p>
          <a:p>
            <a:r>
              <a:rPr lang="en-US" dirty="0" smtClean="0"/>
              <a:t>You can even use them to track if the button was pressed and then released in the past (like Bumped for the Touch Sensor)</a:t>
            </a:r>
          </a:p>
          <a:p>
            <a:r>
              <a:rPr lang="en-US" dirty="0" smtClean="0"/>
              <a:t>Note: You cannot detect if two buttons are pressed at the same time</a:t>
            </a:r>
          </a:p>
          <a:p>
            <a:r>
              <a:rPr lang="en-US" dirty="0" smtClean="0"/>
              <a:t>Wait Blocks, Switches, Loops and the Brick Buttons Programming Blocks all let you use the brick buttons as sensors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92"/>
          <a:stretch/>
        </p:blipFill>
        <p:spPr>
          <a:xfrm>
            <a:off x="6381742" y="1505616"/>
            <a:ext cx="2243966" cy="4088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53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Challenge 1: Button Press &amp; 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CHALLENGE: </a:t>
            </a:r>
            <a:r>
              <a:rPr lang="en-US" dirty="0" smtClean="0"/>
              <a:t>Program your robot to move forward until a button is pressed. Just </a:t>
            </a:r>
            <a:r>
              <a:rPr lang="en-US" dirty="0"/>
              <a:t>like in the beginner lessons that used sensors, you will use a Wait For block to complete this challenge.</a:t>
            </a:r>
          </a:p>
          <a:p>
            <a:r>
              <a:rPr lang="en-US" dirty="0" smtClean="0"/>
              <a:t>A good use for such a program might be to help you debug. Adding a Wait For Button Press in your code helps you run parts of your code and check for errors.</a:t>
            </a:r>
          </a:p>
          <a:p>
            <a:r>
              <a:rPr lang="en-US" b="1" dirty="0" smtClean="0"/>
              <a:t>STEP 1: </a:t>
            </a:r>
            <a:r>
              <a:rPr lang="en-US" dirty="0" smtClean="0"/>
              <a:t>Turn on motor in your Move Steering Block</a:t>
            </a:r>
          </a:p>
          <a:p>
            <a:r>
              <a:rPr lang="en-US" b="1" dirty="0" smtClean="0"/>
              <a:t>STEP 2: </a:t>
            </a:r>
            <a:r>
              <a:rPr lang="en-US" dirty="0" smtClean="0"/>
              <a:t>Add a Wait For Button Press (Middle Button)</a:t>
            </a:r>
            <a:endParaRPr lang="en-US" dirty="0"/>
          </a:p>
          <a:p>
            <a:r>
              <a:rPr lang="en-US" b="1" dirty="0" smtClean="0"/>
              <a:t>STEP 3: </a:t>
            </a:r>
            <a:r>
              <a:rPr lang="en-US" dirty="0" smtClean="0"/>
              <a:t>Stop Motors after the button is pressed.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4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1 Solution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5</a:t>
            </a:fld>
            <a:endParaRPr lang="en-US"/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152" y="2070847"/>
            <a:ext cx="6536320" cy="2634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73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2: Menu With Buttons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7874" y="1505616"/>
            <a:ext cx="8596811" cy="1338168"/>
          </a:xfrm>
        </p:spPr>
        <p:txBody>
          <a:bodyPr/>
          <a:lstStyle/>
          <a:p>
            <a:r>
              <a:rPr lang="en-US" dirty="0" smtClean="0"/>
              <a:t>Create an onscreen menu using the brick buttons that does a different action based on which button is pressed. The actions to program are – go forward, backward, left and right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88CC-28E2-E346-A1DC-FD288857C05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27874" y="2766906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STEP 1: Use four Display Blocks to display the  4 actions </a:t>
            </a:r>
            <a:r>
              <a:rPr lang="en-US" dirty="0"/>
              <a:t>on the screen </a:t>
            </a:r>
            <a:r>
              <a:rPr lang="en-US" dirty="0" smtClean="0"/>
              <a:t>so it will look like the image on the right</a:t>
            </a:r>
          </a:p>
          <a:p>
            <a:endParaRPr lang="en-US" dirty="0"/>
          </a:p>
          <a:p>
            <a:r>
              <a:rPr lang="en-US" dirty="0" smtClean="0"/>
              <a:t>STEP 2: Add a Wait For button press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STEP 3: Add a </a:t>
            </a:r>
            <a:r>
              <a:rPr lang="en-US" dirty="0"/>
              <a:t>S</a:t>
            </a:r>
            <a:r>
              <a:rPr lang="en-US" dirty="0" smtClean="0"/>
              <a:t>witch Block and based </a:t>
            </a:r>
            <a:r>
              <a:rPr lang="en-US" dirty="0"/>
              <a:t>on </a:t>
            </a:r>
            <a:r>
              <a:rPr lang="en-US" dirty="0" smtClean="0"/>
              <a:t>which button is pressed, </a:t>
            </a:r>
            <a:r>
              <a:rPr lang="en-US" dirty="0"/>
              <a:t>run the code for </a:t>
            </a:r>
            <a:r>
              <a:rPr lang="en-US" dirty="0" smtClean="0"/>
              <a:t>the four actions – left, right, forward, backward</a:t>
            </a:r>
          </a:p>
          <a:p>
            <a:endParaRPr lang="en-US" dirty="0" smtClean="0"/>
          </a:p>
          <a:p>
            <a:r>
              <a:rPr lang="en-US" dirty="0" smtClean="0"/>
              <a:t>STEP 4: Place all the above Blocks in a loop that runs forever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4842" y="2563706"/>
            <a:ext cx="3513101" cy="1945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186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Challenge 2 Solution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88CC-28E2-E346-A1DC-FD288857C053}" type="slidenum">
              <a:rPr lang="en-US" smtClean="0"/>
              <a:t>7</a:t>
            </a:fld>
            <a:endParaRPr lang="en-US"/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7" y="2056844"/>
            <a:ext cx="8801961" cy="310594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77371" y="5162787"/>
            <a:ext cx="8157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 that if the action in the switch block is very quick (like adding to a variable or displaying a sensor value), the above loop and selected action will run multiple times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50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tutorial was created by Sanjay Seshan and Arvind Seshan from Droids Robotics.</a:t>
            </a:r>
          </a:p>
          <a:p>
            <a:r>
              <a:rPr lang="en-US" dirty="0" smtClean="0"/>
              <a:t>More lessons are available at www.ev3lessons.com</a:t>
            </a:r>
          </a:p>
          <a:p>
            <a:r>
              <a:rPr lang="en-US" dirty="0" smtClean="0"/>
              <a:t>Author’s Email: </a:t>
            </a:r>
            <a:r>
              <a:rPr lang="en-US" dirty="0" smtClean="0">
                <a:hlinkClick r:id="rId3"/>
              </a:rPr>
              <a:t>team@droidsrobotics.org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80381" y="6385867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788453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767327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608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</TotalTime>
  <Words>501</Words>
  <Application>Microsoft Office PowerPoint</Application>
  <PresentationFormat>On-screen Show (4:3)</PresentationFormat>
  <Paragraphs>51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Helvetica Neue</vt:lpstr>
      <vt:lpstr>Retrospect</vt:lpstr>
      <vt:lpstr>INTERMEDIATE PROGRAMMING LESSON</vt:lpstr>
      <vt:lpstr>Lesson Objectives</vt:lpstr>
      <vt:lpstr>What are the Brick Buttons?</vt:lpstr>
      <vt:lpstr>Challenge 1: Button Press &amp; Debugging</vt:lpstr>
      <vt:lpstr>Challenge 1 Solution</vt:lpstr>
      <vt:lpstr>Challenge 2: Menu With Buttons</vt:lpstr>
      <vt:lpstr>Challenge 2 Solution</vt:lpstr>
      <vt:lpstr>CREDITS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Lesson: Intermediate Menu System</dc:title>
  <dc:creator>Sanjay Seshan</dc:creator>
  <cp:lastModifiedBy>Sanjay Seshan</cp:lastModifiedBy>
  <cp:revision>18</cp:revision>
  <dcterms:created xsi:type="dcterms:W3CDTF">2014-11-29T19:53:57Z</dcterms:created>
  <dcterms:modified xsi:type="dcterms:W3CDTF">2015-11-14T03:37:42Z</dcterms:modified>
</cp:coreProperties>
</file>